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4" r:id="rId7"/>
    <p:sldId id="265" r:id="rId8"/>
    <p:sldId id="263" r:id="rId9"/>
    <p:sldId id="266" r:id="rId10"/>
    <p:sldId id="261" r:id="rId11"/>
    <p:sldId id="262" r:id="rId12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5B8"/>
    <a:srgbClr val="8085FF"/>
    <a:srgbClr val="42BEA5"/>
    <a:srgbClr val="00FF0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949254F-EB88-41D2-A254-618656C34AA5}" v="125" dt="2023-12-10T21:58:42.472"/>
    <p1510:client id="{6854DB83-D630-4E10-9F6D-2B2E577A86EB}" v="243" dt="2023-12-10T23:02:40.908"/>
    <p1510:client id="{B30D1D25-8354-4A6F-ABD9-B81EB840B0A6}" v="722" dt="2023-12-11T01:25:17.774"/>
    <p1510:client id="{DF96B46C-F208-43DE-B50A-B7EC7314FD20}" v="1608" dt="2023-12-11T01:13:01.898"/>
    <p1510:client id="{E3D001F1-01B4-46CC-A18E-FCC304C07449}" v="813" dt="2023-12-11T01:35:32.93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2838BEF-8BB2-4498-84A7-C5851F593DF1}" styleName="보통 스타일 4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460" y="9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ustin Kim" userId="b3fd04104af5cb77" providerId="LiveId" clId="{B30D1D25-8354-4A6F-ABD9-B81EB840B0A6}"/>
    <pc:docChg chg="undo custSel delSld modSld">
      <pc:chgData name="Justin Kim" userId="b3fd04104af5cb77" providerId="LiveId" clId="{B30D1D25-8354-4A6F-ABD9-B81EB840B0A6}" dt="2023-12-11T01:25:17.774" v="944" actId="1076"/>
      <pc:docMkLst>
        <pc:docMk/>
      </pc:docMkLst>
      <pc:sldChg chg="modSp mod">
        <pc:chgData name="Justin Kim" userId="b3fd04104af5cb77" providerId="LiveId" clId="{B30D1D25-8354-4A6F-ABD9-B81EB840B0A6}" dt="2023-12-11T00:32:34.676" v="923" actId="14100"/>
        <pc:sldMkLst>
          <pc:docMk/>
          <pc:sldMk cId="0" sldId="256"/>
        </pc:sldMkLst>
        <pc:spChg chg="mod">
          <ac:chgData name="Justin Kim" userId="b3fd04104af5cb77" providerId="LiveId" clId="{B30D1D25-8354-4A6F-ABD9-B81EB840B0A6}" dt="2023-12-11T00:32:34.676" v="923" actId="14100"/>
          <ac:spMkLst>
            <pc:docMk/>
            <pc:sldMk cId="0" sldId="256"/>
            <ac:spMk id="8" creationId="{00000000-0000-0000-0000-000000000000}"/>
          </ac:spMkLst>
        </pc:spChg>
        <pc:spChg chg="mod">
          <ac:chgData name="Justin Kim" userId="b3fd04104af5cb77" providerId="LiveId" clId="{B30D1D25-8354-4A6F-ABD9-B81EB840B0A6}" dt="2023-12-11T00:31:20.704" v="884" actId="2711"/>
          <ac:spMkLst>
            <pc:docMk/>
            <pc:sldMk cId="0" sldId="256"/>
            <ac:spMk id="10" creationId="{00000000-0000-0000-0000-000000000000}"/>
          </ac:spMkLst>
        </pc:spChg>
      </pc:sldChg>
      <pc:sldChg chg="modSp mod">
        <pc:chgData name="Justin Kim" userId="b3fd04104af5cb77" providerId="LiveId" clId="{B30D1D25-8354-4A6F-ABD9-B81EB840B0A6}" dt="2023-12-10T23:43:09.805" v="611" actId="1076"/>
        <pc:sldMkLst>
          <pc:docMk/>
          <pc:sldMk cId="0" sldId="257"/>
        </pc:sldMkLst>
        <pc:spChg chg="mod">
          <ac:chgData name="Justin Kim" userId="b3fd04104af5cb77" providerId="LiveId" clId="{B30D1D25-8354-4A6F-ABD9-B81EB840B0A6}" dt="2023-12-10T23:43:09.805" v="611" actId="1076"/>
          <ac:spMkLst>
            <pc:docMk/>
            <pc:sldMk cId="0" sldId="257"/>
            <ac:spMk id="51" creationId="{00000000-0000-0000-0000-000000000000}"/>
          </ac:spMkLst>
        </pc:spChg>
        <pc:grpChg chg="mod">
          <ac:chgData name="Justin Kim" userId="b3fd04104af5cb77" providerId="LiveId" clId="{B30D1D25-8354-4A6F-ABD9-B81EB840B0A6}" dt="2023-12-10T23:43:02.808" v="610" actId="1076"/>
          <ac:grpSpMkLst>
            <pc:docMk/>
            <pc:sldMk cId="0" sldId="257"/>
            <ac:grpSpMk id="1001" creationId="{00000000-0000-0000-0000-000000000000}"/>
          </ac:grpSpMkLst>
        </pc:grpChg>
      </pc:sldChg>
      <pc:sldChg chg="addSp delSp modSp mod">
        <pc:chgData name="Justin Kim" userId="b3fd04104af5cb77" providerId="LiveId" clId="{B30D1D25-8354-4A6F-ABD9-B81EB840B0A6}" dt="2023-12-10T23:28:30.526" v="600" actId="2711"/>
        <pc:sldMkLst>
          <pc:docMk/>
          <pc:sldMk cId="0" sldId="258"/>
        </pc:sldMkLst>
        <pc:spChg chg="del mod">
          <ac:chgData name="Justin Kim" userId="b3fd04104af5cb77" providerId="LiveId" clId="{B30D1D25-8354-4A6F-ABD9-B81EB840B0A6}" dt="2023-12-10T23:26:08.336" v="574" actId="478"/>
          <ac:spMkLst>
            <pc:docMk/>
            <pc:sldMk cId="0" sldId="258"/>
            <ac:spMk id="16" creationId="{00000000-0000-0000-0000-000000000000}"/>
          </ac:spMkLst>
        </pc:spChg>
        <pc:grpChg chg="mod">
          <ac:chgData name="Justin Kim" userId="b3fd04104af5cb77" providerId="LiveId" clId="{B30D1D25-8354-4A6F-ABD9-B81EB840B0A6}" dt="2023-12-10T23:27:33.242" v="594" actId="1076"/>
          <ac:grpSpMkLst>
            <pc:docMk/>
            <pc:sldMk cId="0" sldId="258"/>
            <ac:grpSpMk id="1003" creationId="{00000000-0000-0000-0000-000000000000}"/>
          </ac:grpSpMkLst>
        </pc:grpChg>
        <pc:graphicFrameChg chg="add mod modGraphic">
          <ac:chgData name="Justin Kim" userId="b3fd04104af5cb77" providerId="LiveId" clId="{B30D1D25-8354-4A6F-ABD9-B81EB840B0A6}" dt="2023-12-10T23:28:30.526" v="600" actId="2711"/>
          <ac:graphicFrameMkLst>
            <pc:docMk/>
            <pc:sldMk cId="0" sldId="258"/>
            <ac:graphicFrameMk id="10" creationId="{EFCC8AE0-79FE-9D98-F7DB-D70942311C81}"/>
          </ac:graphicFrameMkLst>
        </pc:graphicFrameChg>
      </pc:sldChg>
      <pc:sldChg chg="modSp mod">
        <pc:chgData name="Justin Kim" userId="b3fd04104af5cb77" providerId="LiveId" clId="{B30D1D25-8354-4A6F-ABD9-B81EB840B0A6}" dt="2023-12-11T00:34:13.275" v="927" actId="1036"/>
        <pc:sldMkLst>
          <pc:docMk/>
          <pc:sldMk cId="0" sldId="259"/>
        </pc:sldMkLst>
        <pc:spChg chg="mod">
          <ac:chgData name="Justin Kim" userId="b3fd04104af5cb77" providerId="LiveId" clId="{B30D1D25-8354-4A6F-ABD9-B81EB840B0A6}" dt="2023-12-11T00:34:13.275" v="927" actId="1036"/>
          <ac:spMkLst>
            <pc:docMk/>
            <pc:sldMk cId="0" sldId="259"/>
            <ac:spMk id="7" creationId="{BDA45F00-3742-1708-1EB2-D5E18C6765AE}"/>
          </ac:spMkLst>
        </pc:spChg>
      </pc:sldChg>
      <pc:sldChg chg="addSp delSp modSp mod">
        <pc:chgData name="Justin Kim" userId="b3fd04104af5cb77" providerId="LiveId" clId="{B30D1D25-8354-4A6F-ABD9-B81EB840B0A6}" dt="2023-12-10T22:30:20.924" v="284" actId="1076"/>
        <pc:sldMkLst>
          <pc:docMk/>
          <pc:sldMk cId="0" sldId="261"/>
        </pc:sldMkLst>
        <pc:grpChg chg="mod">
          <ac:chgData name="Justin Kim" userId="b3fd04104af5cb77" providerId="LiveId" clId="{B30D1D25-8354-4A6F-ABD9-B81EB840B0A6}" dt="2023-12-10T22:30:20.924" v="284" actId="1076"/>
          <ac:grpSpMkLst>
            <pc:docMk/>
            <pc:sldMk cId="0" sldId="261"/>
            <ac:grpSpMk id="1001" creationId="{00000000-0000-0000-0000-000000000000}"/>
          </ac:grpSpMkLst>
        </pc:grpChg>
        <pc:grpChg chg="mod">
          <ac:chgData name="Justin Kim" userId="b3fd04104af5cb77" providerId="LiveId" clId="{B30D1D25-8354-4A6F-ABD9-B81EB840B0A6}" dt="2023-12-10T22:30:09.669" v="282" actId="1076"/>
          <ac:grpSpMkLst>
            <pc:docMk/>
            <pc:sldMk cId="0" sldId="261"/>
            <ac:grpSpMk id="1003" creationId="{00000000-0000-0000-0000-000000000000}"/>
          </ac:grpSpMkLst>
        </pc:grpChg>
        <pc:picChg chg="add mod">
          <ac:chgData name="Justin Kim" userId="b3fd04104af5cb77" providerId="LiveId" clId="{B30D1D25-8354-4A6F-ABD9-B81EB840B0A6}" dt="2023-12-10T22:27:22.211" v="278" actId="1076"/>
          <ac:picMkLst>
            <pc:docMk/>
            <pc:sldMk cId="0" sldId="261"/>
            <ac:picMk id="2" creationId="{51020C98-EFD8-3316-015E-A046FF313A01}"/>
          </ac:picMkLst>
        </pc:picChg>
        <pc:picChg chg="del">
          <ac:chgData name="Justin Kim" userId="b3fd04104af5cb77" providerId="LiveId" clId="{B30D1D25-8354-4A6F-ABD9-B81EB840B0A6}" dt="2023-12-10T22:27:16.282" v="272" actId="478"/>
          <ac:picMkLst>
            <pc:docMk/>
            <pc:sldMk cId="0" sldId="261"/>
            <ac:picMk id="15" creationId="{AC484314-1212-AD90-759E-CE0B7538EEAB}"/>
          </ac:picMkLst>
        </pc:picChg>
      </pc:sldChg>
      <pc:sldChg chg="addSp delSp modSp mod">
        <pc:chgData name="Justin Kim" userId="b3fd04104af5cb77" providerId="LiveId" clId="{B30D1D25-8354-4A6F-ABD9-B81EB840B0A6}" dt="2023-12-11T00:22:43.812" v="872" actId="1076"/>
        <pc:sldMkLst>
          <pc:docMk/>
          <pc:sldMk cId="0" sldId="262"/>
        </pc:sldMkLst>
        <pc:spChg chg="add mod">
          <ac:chgData name="Justin Kim" userId="b3fd04104af5cb77" providerId="LiveId" clId="{B30D1D25-8354-4A6F-ABD9-B81EB840B0A6}" dt="2023-12-11T00:22:43.812" v="872" actId="1076"/>
          <ac:spMkLst>
            <pc:docMk/>
            <pc:sldMk cId="0" sldId="262"/>
            <ac:spMk id="5" creationId="{09A10293-21F8-5F79-4DB1-8A71DA5CBC31}"/>
          </ac:spMkLst>
        </pc:spChg>
        <pc:spChg chg="add mod">
          <ac:chgData name="Justin Kim" userId="b3fd04104af5cb77" providerId="LiveId" clId="{B30D1D25-8354-4A6F-ABD9-B81EB840B0A6}" dt="2023-12-11T00:21:16.885" v="770" actId="1076"/>
          <ac:spMkLst>
            <pc:docMk/>
            <pc:sldMk cId="0" sldId="262"/>
            <ac:spMk id="8" creationId="{CE3071C2-1679-B558-CA8B-A0AE42C2DE99}"/>
          </ac:spMkLst>
        </pc:spChg>
        <pc:spChg chg="add mod">
          <ac:chgData name="Justin Kim" userId="b3fd04104af5cb77" providerId="LiveId" clId="{B30D1D25-8354-4A6F-ABD9-B81EB840B0A6}" dt="2023-12-11T00:21:24.847" v="773" actId="571"/>
          <ac:spMkLst>
            <pc:docMk/>
            <pc:sldMk cId="0" sldId="262"/>
            <ac:spMk id="16" creationId="{9F98274E-BF85-A9EF-D6A5-54BC45A40525}"/>
          </ac:spMkLst>
        </pc:spChg>
        <pc:spChg chg="mod">
          <ac:chgData name="Justin Kim" userId="b3fd04104af5cb77" providerId="LiveId" clId="{B30D1D25-8354-4A6F-ABD9-B81EB840B0A6}" dt="2023-12-11T00:21:09.240" v="767" actId="1076"/>
          <ac:spMkLst>
            <pc:docMk/>
            <pc:sldMk cId="0" sldId="262"/>
            <ac:spMk id="20" creationId="{DDAD5732-E03C-27CF-E07B-CFEE8945C8FA}"/>
          </ac:spMkLst>
        </pc:spChg>
        <pc:spChg chg="mod">
          <ac:chgData name="Justin Kim" userId="b3fd04104af5cb77" providerId="LiveId" clId="{B30D1D25-8354-4A6F-ABD9-B81EB840B0A6}" dt="2023-12-11T00:21:20.982" v="771" actId="1076"/>
          <ac:spMkLst>
            <pc:docMk/>
            <pc:sldMk cId="0" sldId="262"/>
            <ac:spMk id="23" creationId="{D6023BFA-CDE1-7482-7269-BDBD1D943FA0}"/>
          </ac:spMkLst>
        </pc:spChg>
        <pc:spChg chg="mod">
          <ac:chgData name="Justin Kim" userId="b3fd04104af5cb77" providerId="LiveId" clId="{B30D1D25-8354-4A6F-ABD9-B81EB840B0A6}" dt="2023-12-11T00:22:12.662" v="870" actId="1076"/>
          <ac:spMkLst>
            <pc:docMk/>
            <pc:sldMk cId="0" sldId="262"/>
            <ac:spMk id="24" creationId="{C4223A6B-3E7D-21C3-1D60-1FA3641F8826}"/>
          </ac:spMkLst>
        </pc:spChg>
        <pc:spChg chg="add mod">
          <ac:chgData name="Justin Kim" userId="b3fd04104af5cb77" providerId="LiveId" clId="{B30D1D25-8354-4A6F-ABD9-B81EB840B0A6}" dt="2023-12-11T00:21:26.910" v="775" actId="571"/>
          <ac:spMkLst>
            <pc:docMk/>
            <pc:sldMk cId="0" sldId="262"/>
            <ac:spMk id="26" creationId="{BCFA6EFB-3F79-E9F5-323E-4D404B5C81EA}"/>
          </ac:spMkLst>
        </pc:spChg>
        <pc:spChg chg="add mod">
          <ac:chgData name="Justin Kim" userId="b3fd04104af5cb77" providerId="LiveId" clId="{B30D1D25-8354-4A6F-ABD9-B81EB840B0A6}" dt="2023-12-11T00:21:54.230" v="858" actId="1076"/>
          <ac:spMkLst>
            <pc:docMk/>
            <pc:sldMk cId="0" sldId="262"/>
            <ac:spMk id="27" creationId="{ECF285DE-AAAE-6AD5-E879-517BE51439A0}"/>
          </ac:spMkLst>
        </pc:spChg>
        <pc:grpChg chg="add mod">
          <ac:chgData name="Justin Kim" userId="b3fd04104af5cb77" providerId="LiveId" clId="{B30D1D25-8354-4A6F-ABD9-B81EB840B0A6}" dt="2023-12-11T00:21:24.847" v="773" actId="571"/>
          <ac:grpSpMkLst>
            <pc:docMk/>
            <pc:sldMk cId="0" sldId="262"/>
            <ac:grpSpMk id="12" creationId="{EB54DC26-5CDE-0424-816B-4E36F249DDBE}"/>
          </ac:grpSpMkLst>
        </pc:grpChg>
        <pc:grpChg chg="add mod">
          <ac:chgData name="Justin Kim" userId="b3fd04104af5cb77" providerId="LiveId" clId="{B30D1D25-8354-4A6F-ABD9-B81EB840B0A6}" dt="2023-12-11T00:21:26.910" v="775" actId="571"/>
          <ac:grpSpMkLst>
            <pc:docMk/>
            <pc:sldMk cId="0" sldId="262"/>
            <ac:grpSpMk id="18" creationId="{67455A6A-BCC2-BEE0-1157-2B767CAE7B7B}"/>
          </ac:grpSpMkLst>
        </pc:grpChg>
        <pc:grpChg chg="mod">
          <ac:chgData name="Justin Kim" userId="b3fd04104af5cb77" providerId="LiveId" clId="{B30D1D25-8354-4A6F-ABD9-B81EB840B0A6}" dt="2023-12-11T00:22:09.329" v="869" actId="1076"/>
          <ac:grpSpMkLst>
            <pc:docMk/>
            <pc:sldMk cId="0" sldId="262"/>
            <ac:grpSpMk id="1001" creationId="{00000000-0000-0000-0000-000000000000}"/>
          </ac:grpSpMkLst>
        </pc:grpChg>
        <pc:picChg chg="mod">
          <ac:chgData name="Justin Kim" userId="b3fd04104af5cb77" providerId="LiveId" clId="{B30D1D25-8354-4A6F-ABD9-B81EB840B0A6}" dt="2023-12-11T00:21:24.847" v="773" actId="571"/>
          <ac:picMkLst>
            <pc:docMk/>
            <pc:sldMk cId="0" sldId="262"/>
            <ac:picMk id="14" creationId="{829EB90B-762A-7DD5-19F8-4BF5D6712501}"/>
          </ac:picMkLst>
        </pc:picChg>
        <pc:picChg chg="del">
          <ac:chgData name="Justin Kim" userId="b3fd04104af5cb77" providerId="LiveId" clId="{B30D1D25-8354-4A6F-ABD9-B81EB840B0A6}" dt="2023-12-11T00:20:31.269" v="687" actId="478"/>
          <ac:picMkLst>
            <pc:docMk/>
            <pc:sldMk cId="0" sldId="262"/>
            <ac:picMk id="15" creationId="{13336CD1-884B-5431-830C-D77A2FCBBBAA}"/>
          </ac:picMkLst>
        </pc:picChg>
        <pc:picChg chg="del">
          <ac:chgData name="Justin Kim" userId="b3fd04104af5cb77" providerId="LiveId" clId="{B30D1D25-8354-4A6F-ABD9-B81EB840B0A6}" dt="2023-12-11T00:20:56.446" v="764" actId="478"/>
          <ac:picMkLst>
            <pc:docMk/>
            <pc:sldMk cId="0" sldId="262"/>
            <ac:picMk id="17" creationId="{B956511E-2A05-5DED-2F81-F6E9DD7DCC9B}"/>
          </ac:picMkLst>
        </pc:picChg>
        <pc:picChg chg="del">
          <ac:chgData name="Justin Kim" userId="b3fd04104af5cb77" providerId="LiveId" clId="{B30D1D25-8354-4A6F-ABD9-B81EB840B0A6}" dt="2023-12-11T00:21:42.422" v="855" actId="478"/>
          <ac:picMkLst>
            <pc:docMk/>
            <pc:sldMk cId="0" sldId="262"/>
            <ac:picMk id="19" creationId="{086121B7-DDD3-B602-7E9C-5D5420FB7BAD}"/>
          </ac:picMkLst>
        </pc:picChg>
        <pc:picChg chg="mod">
          <ac:chgData name="Justin Kim" userId="b3fd04104af5cb77" providerId="LiveId" clId="{B30D1D25-8354-4A6F-ABD9-B81EB840B0A6}" dt="2023-12-11T00:21:26.910" v="775" actId="571"/>
          <ac:picMkLst>
            <pc:docMk/>
            <pc:sldMk cId="0" sldId="262"/>
            <ac:picMk id="25" creationId="{0E47EF42-6DF0-16E3-AF34-C82BBCC2005B}"/>
          </ac:picMkLst>
        </pc:picChg>
      </pc:sldChg>
      <pc:sldChg chg="addSp delSp modSp del mod">
        <pc:chgData name="Justin Kim" userId="b3fd04104af5cb77" providerId="LiveId" clId="{B30D1D25-8354-4A6F-ABD9-B81EB840B0A6}" dt="2023-12-10T22:27:25.339" v="279" actId="47"/>
        <pc:sldMkLst>
          <pc:docMk/>
          <pc:sldMk cId="1357764081" sldId="263"/>
        </pc:sldMkLst>
        <pc:spChg chg="del">
          <ac:chgData name="Justin Kim" userId="b3fd04104af5cb77" providerId="LiveId" clId="{B30D1D25-8354-4A6F-ABD9-B81EB840B0A6}" dt="2023-12-10T22:26:45.374" v="267" actId="478"/>
          <ac:spMkLst>
            <pc:docMk/>
            <pc:sldMk cId="1357764081" sldId="263"/>
            <ac:spMk id="2" creationId="{5D98D078-E58A-B9FD-1FD3-DE3D164FBC4D}"/>
          </ac:spMkLst>
        </pc:spChg>
        <pc:spChg chg="del">
          <ac:chgData name="Justin Kim" userId="b3fd04104af5cb77" providerId="LiveId" clId="{B30D1D25-8354-4A6F-ABD9-B81EB840B0A6}" dt="2023-12-10T22:26:43.163" v="266" actId="478"/>
          <ac:spMkLst>
            <pc:docMk/>
            <pc:sldMk cId="1357764081" sldId="263"/>
            <ac:spMk id="3" creationId="{B03F680E-142A-1C08-071E-F5CC129927B3}"/>
          </ac:spMkLst>
        </pc:spChg>
        <pc:picChg chg="del mod">
          <ac:chgData name="Justin Kim" userId="b3fd04104af5cb77" providerId="LiveId" clId="{B30D1D25-8354-4A6F-ABD9-B81EB840B0A6}" dt="2023-12-10T22:26:06.908" v="250" actId="478"/>
          <ac:picMkLst>
            <pc:docMk/>
            <pc:sldMk cId="1357764081" sldId="263"/>
            <ac:picMk id="4" creationId="{0D688906-7D7D-7A7B-C2C5-1F88FA98427F}"/>
          </ac:picMkLst>
        </pc:picChg>
        <pc:picChg chg="del mod">
          <ac:chgData name="Justin Kim" userId="b3fd04104af5cb77" providerId="LiveId" clId="{B30D1D25-8354-4A6F-ABD9-B81EB840B0A6}" dt="2023-12-10T22:25:58.122" v="245" actId="478"/>
          <ac:picMkLst>
            <pc:docMk/>
            <pc:sldMk cId="1357764081" sldId="263"/>
            <ac:picMk id="5" creationId="{44C034FD-6F7F-B4DF-28CD-44267C05A074}"/>
          </ac:picMkLst>
        </pc:picChg>
        <pc:picChg chg="del mod">
          <ac:chgData name="Justin Kim" userId="b3fd04104af5cb77" providerId="LiveId" clId="{B30D1D25-8354-4A6F-ABD9-B81EB840B0A6}" dt="2023-12-10T22:26:06.339" v="249" actId="478"/>
          <ac:picMkLst>
            <pc:docMk/>
            <pc:sldMk cId="1357764081" sldId="263"/>
            <ac:picMk id="6" creationId="{431313C8-97E0-06E9-020A-0DE8D42B5545}"/>
          </ac:picMkLst>
        </pc:picChg>
        <pc:picChg chg="add del mod">
          <ac:chgData name="Justin Kim" userId="b3fd04104af5cb77" providerId="LiveId" clId="{B30D1D25-8354-4A6F-ABD9-B81EB840B0A6}" dt="2023-12-10T22:25:54.012" v="243"/>
          <ac:picMkLst>
            <pc:docMk/>
            <pc:sldMk cId="1357764081" sldId="263"/>
            <ac:picMk id="7" creationId="{47017EE9-8B51-4D41-9767-9D09A2F5DF0E}"/>
          </ac:picMkLst>
        </pc:picChg>
        <pc:picChg chg="add mod">
          <ac:chgData name="Justin Kim" userId="b3fd04104af5cb77" providerId="LiveId" clId="{B30D1D25-8354-4A6F-ABD9-B81EB840B0A6}" dt="2023-12-10T22:26:25.909" v="259" actId="1076"/>
          <ac:picMkLst>
            <pc:docMk/>
            <pc:sldMk cId="1357764081" sldId="263"/>
            <ac:picMk id="8" creationId="{5DC7FD5A-4904-8FA5-FD44-E3A311341963}"/>
          </ac:picMkLst>
        </pc:picChg>
        <pc:picChg chg="add mod">
          <ac:chgData name="Justin Kim" userId="b3fd04104af5cb77" providerId="LiveId" clId="{B30D1D25-8354-4A6F-ABD9-B81EB840B0A6}" dt="2023-12-10T22:26:46.227" v="268" actId="1076"/>
          <ac:picMkLst>
            <pc:docMk/>
            <pc:sldMk cId="1357764081" sldId="263"/>
            <ac:picMk id="9" creationId="{A2C18E4B-F2D3-5847-10CC-C7C7E2055AC2}"/>
          </ac:picMkLst>
        </pc:picChg>
      </pc:sldChg>
      <pc:sldChg chg="modSp mod">
        <pc:chgData name="Justin Kim" userId="b3fd04104af5cb77" providerId="LiveId" clId="{B30D1D25-8354-4A6F-ABD9-B81EB840B0A6}" dt="2023-12-10T23:30:01.206" v="604" actId="20577"/>
        <pc:sldMkLst>
          <pc:docMk/>
          <pc:sldMk cId="3367452212" sldId="263"/>
        </pc:sldMkLst>
        <pc:spChg chg="mod">
          <ac:chgData name="Justin Kim" userId="b3fd04104af5cb77" providerId="LiveId" clId="{B30D1D25-8354-4A6F-ABD9-B81EB840B0A6}" dt="2023-12-10T23:30:01.206" v="604" actId="20577"/>
          <ac:spMkLst>
            <pc:docMk/>
            <pc:sldMk cId="3367452212" sldId="263"/>
            <ac:spMk id="8" creationId="{00000000-0000-0000-0000-000000000000}"/>
          </ac:spMkLst>
        </pc:spChg>
      </pc:sldChg>
      <pc:sldChg chg="modSp mod">
        <pc:chgData name="Justin Kim" userId="b3fd04104af5cb77" providerId="LiveId" clId="{B30D1D25-8354-4A6F-ABD9-B81EB840B0A6}" dt="2023-12-10T23:30:35.108" v="608" actId="1076"/>
        <pc:sldMkLst>
          <pc:docMk/>
          <pc:sldMk cId="2314685345" sldId="264"/>
        </pc:sldMkLst>
        <pc:grpChg chg="mod">
          <ac:chgData name="Justin Kim" userId="b3fd04104af5cb77" providerId="LiveId" clId="{B30D1D25-8354-4A6F-ABD9-B81EB840B0A6}" dt="2023-12-10T23:30:35.108" v="608" actId="1076"/>
          <ac:grpSpMkLst>
            <pc:docMk/>
            <pc:sldMk cId="2314685345" sldId="264"/>
            <ac:grpSpMk id="1003" creationId="{00000000-0000-0000-0000-000000000000}"/>
          </ac:grpSpMkLst>
        </pc:grpChg>
      </pc:sldChg>
      <pc:sldChg chg="addSp delSp modSp mod">
        <pc:chgData name="Justin Kim" userId="b3fd04104af5cb77" providerId="LiveId" clId="{B30D1D25-8354-4A6F-ABD9-B81EB840B0A6}" dt="2023-12-11T01:25:17.774" v="944" actId="1076"/>
        <pc:sldMkLst>
          <pc:docMk/>
          <pc:sldMk cId="3093806594" sldId="265"/>
        </pc:sldMkLst>
        <pc:spChg chg="mod">
          <ac:chgData name="Justin Kim" userId="b3fd04104af5cb77" providerId="LiveId" clId="{B30D1D25-8354-4A6F-ABD9-B81EB840B0A6}" dt="2023-12-10T23:30:03.445" v="605" actId="20577"/>
          <ac:spMkLst>
            <pc:docMk/>
            <pc:sldMk cId="3093806594" sldId="265"/>
            <ac:spMk id="8" creationId="{00000000-0000-0000-0000-000000000000}"/>
          </ac:spMkLst>
        </pc:spChg>
        <pc:grpChg chg="mod">
          <ac:chgData name="Justin Kim" userId="b3fd04104af5cb77" providerId="LiveId" clId="{B30D1D25-8354-4A6F-ABD9-B81EB840B0A6}" dt="2023-12-10T23:12:23.378" v="460" actId="1076"/>
          <ac:grpSpMkLst>
            <pc:docMk/>
            <pc:sldMk cId="3093806594" sldId="265"/>
            <ac:grpSpMk id="1003" creationId="{00000000-0000-0000-0000-000000000000}"/>
          </ac:grpSpMkLst>
        </pc:grpChg>
        <pc:picChg chg="add del mod">
          <ac:chgData name="Justin Kim" userId="b3fd04104af5cb77" providerId="LiveId" clId="{B30D1D25-8354-4A6F-ABD9-B81EB840B0A6}" dt="2023-12-10T23:01:06.667" v="380" actId="478"/>
          <ac:picMkLst>
            <pc:docMk/>
            <pc:sldMk cId="3093806594" sldId="265"/>
            <ac:picMk id="5" creationId="{519A1051-18C3-FB9C-09B8-7B8333B4FAD4}"/>
          </ac:picMkLst>
        </pc:picChg>
        <pc:picChg chg="add del mod">
          <ac:chgData name="Justin Kim" userId="b3fd04104af5cb77" providerId="LiveId" clId="{B30D1D25-8354-4A6F-ABD9-B81EB840B0A6}" dt="2023-12-10T22:56:43.305" v="293" actId="478"/>
          <ac:picMkLst>
            <pc:docMk/>
            <pc:sldMk cId="3093806594" sldId="265"/>
            <ac:picMk id="7" creationId="{A66C6C1F-BF26-D73F-2824-89ACA381219A}"/>
          </ac:picMkLst>
        </pc:picChg>
        <pc:picChg chg="add del mod">
          <ac:chgData name="Justin Kim" userId="b3fd04104af5cb77" providerId="LiveId" clId="{B30D1D25-8354-4A6F-ABD9-B81EB840B0A6}" dt="2023-12-10T22:56:59.206" v="300" actId="478"/>
          <ac:picMkLst>
            <pc:docMk/>
            <pc:sldMk cId="3093806594" sldId="265"/>
            <ac:picMk id="9" creationId="{E3454A6E-9944-7813-0151-A5D4728EFA3C}"/>
          </ac:picMkLst>
        </pc:picChg>
        <pc:picChg chg="add del mod ord">
          <ac:chgData name="Justin Kim" userId="b3fd04104af5cb77" providerId="LiveId" clId="{B30D1D25-8354-4A6F-ABD9-B81EB840B0A6}" dt="2023-12-10T23:01:07.167" v="381" actId="478"/>
          <ac:picMkLst>
            <pc:docMk/>
            <pc:sldMk cId="3093806594" sldId="265"/>
            <ac:picMk id="11" creationId="{A393619D-3BE4-BD12-92A4-26117A5421A5}"/>
          </ac:picMkLst>
        </pc:picChg>
        <pc:picChg chg="add del mod">
          <ac:chgData name="Justin Kim" userId="b3fd04104af5cb77" providerId="LiveId" clId="{B30D1D25-8354-4A6F-ABD9-B81EB840B0A6}" dt="2023-12-10T23:01:07.725" v="384" actId="478"/>
          <ac:picMkLst>
            <pc:docMk/>
            <pc:sldMk cId="3093806594" sldId="265"/>
            <ac:picMk id="12" creationId="{E07E1240-75B9-BEC1-C7DE-1B8C4F73E019}"/>
          </ac:picMkLst>
        </pc:picChg>
        <pc:picChg chg="add del mod">
          <ac:chgData name="Justin Kim" userId="b3fd04104af5cb77" providerId="LiveId" clId="{B30D1D25-8354-4A6F-ABD9-B81EB840B0A6}" dt="2023-12-10T23:01:06.356" v="379" actId="478"/>
          <ac:picMkLst>
            <pc:docMk/>
            <pc:sldMk cId="3093806594" sldId="265"/>
            <ac:picMk id="13" creationId="{565FCD68-5BF7-CE72-09CF-254D55E883EE}"/>
          </ac:picMkLst>
        </pc:picChg>
        <pc:picChg chg="add del mod">
          <ac:chgData name="Justin Kim" userId="b3fd04104af5cb77" providerId="LiveId" clId="{B30D1D25-8354-4A6F-ABD9-B81EB840B0A6}" dt="2023-12-10T23:01:07.436" v="382" actId="478"/>
          <ac:picMkLst>
            <pc:docMk/>
            <pc:sldMk cId="3093806594" sldId="265"/>
            <ac:picMk id="14" creationId="{CDEB9EC6-B18F-EB7E-9B7A-2D99C3A4C56E}"/>
          </ac:picMkLst>
        </pc:picChg>
        <pc:picChg chg="add mod ord">
          <ac:chgData name="Justin Kim" userId="b3fd04104af5cb77" providerId="LiveId" clId="{B30D1D25-8354-4A6F-ABD9-B81EB840B0A6}" dt="2023-12-11T01:25:17.774" v="944" actId="1076"/>
          <ac:picMkLst>
            <pc:docMk/>
            <pc:sldMk cId="3093806594" sldId="265"/>
            <ac:picMk id="15" creationId="{F3321C69-0115-CF41-53F0-C83920A65C17}"/>
          </ac:picMkLst>
        </pc:picChg>
        <pc:picChg chg="add mod ord">
          <ac:chgData name="Justin Kim" userId="b3fd04104af5cb77" providerId="LiveId" clId="{B30D1D25-8354-4A6F-ABD9-B81EB840B0A6}" dt="2023-12-11T01:17:44.622" v="929" actId="14826"/>
          <ac:picMkLst>
            <pc:docMk/>
            <pc:sldMk cId="3093806594" sldId="265"/>
            <ac:picMk id="16" creationId="{5E38B1DF-7CB1-39F1-09A3-EBB2626FD4DE}"/>
          </ac:picMkLst>
        </pc:picChg>
        <pc:picChg chg="add mod ord">
          <ac:chgData name="Justin Kim" userId="b3fd04104af5cb77" providerId="LiveId" clId="{B30D1D25-8354-4A6F-ABD9-B81EB840B0A6}" dt="2023-12-11T01:23:10.963" v="933" actId="14826"/>
          <ac:picMkLst>
            <pc:docMk/>
            <pc:sldMk cId="3093806594" sldId="265"/>
            <ac:picMk id="17" creationId="{3F45D31D-498A-F92E-33CD-1AA2CB2BB06E}"/>
          </ac:picMkLst>
        </pc:picChg>
        <pc:picChg chg="add mod">
          <ac:chgData name="Justin Kim" userId="b3fd04104af5cb77" providerId="LiveId" clId="{B30D1D25-8354-4A6F-ABD9-B81EB840B0A6}" dt="2023-12-11T01:22:54.035" v="932" actId="14826"/>
          <ac:picMkLst>
            <pc:docMk/>
            <pc:sldMk cId="3093806594" sldId="265"/>
            <ac:picMk id="19" creationId="{E4BD09DF-0990-902E-BFA7-7FBD8649F8DA}"/>
          </ac:picMkLst>
        </pc:picChg>
        <pc:picChg chg="add del mod">
          <ac:chgData name="Justin Kim" userId="b3fd04104af5cb77" providerId="LiveId" clId="{B30D1D25-8354-4A6F-ABD9-B81EB840B0A6}" dt="2023-12-10T23:13:54.617" v="476" actId="478"/>
          <ac:picMkLst>
            <pc:docMk/>
            <pc:sldMk cId="3093806594" sldId="265"/>
            <ac:picMk id="21" creationId="{BE3D0305-6839-FFCE-F367-3E18BBE0E922}"/>
          </ac:picMkLst>
        </pc:picChg>
        <pc:picChg chg="add mod">
          <ac:chgData name="Justin Kim" userId="b3fd04104af5cb77" providerId="LiveId" clId="{B30D1D25-8354-4A6F-ABD9-B81EB840B0A6}" dt="2023-12-11T01:23:34.436" v="934" actId="14826"/>
          <ac:picMkLst>
            <pc:docMk/>
            <pc:sldMk cId="3093806594" sldId="265"/>
            <ac:picMk id="23" creationId="{9E2B85E6-BEA7-6EC2-CB5C-F5A919287B25}"/>
          </ac:picMkLst>
        </pc:picChg>
        <pc:picChg chg="add mod ord">
          <ac:chgData name="Justin Kim" userId="b3fd04104af5cb77" providerId="LiveId" clId="{B30D1D25-8354-4A6F-ABD9-B81EB840B0A6}" dt="2023-12-11T01:16:38.498" v="928" actId="14826"/>
          <ac:picMkLst>
            <pc:docMk/>
            <pc:sldMk cId="3093806594" sldId="265"/>
            <ac:picMk id="25" creationId="{387B05E7-841F-7CC2-5FE3-CC3ED3FA7434}"/>
          </ac:picMkLst>
        </pc:picChg>
      </pc:sldChg>
    </pc:docChg>
  </pc:docChgLst>
  <pc:docChgLst>
    <pc:chgData name="이 주호" userId="15b89a06ed161cfc" providerId="Windows Live" clId="Web-{6854DB83-D630-4E10-9F6D-2B2E577A86EB}"/>
    <pc:docChg chg="addSld modSld sldOrd">
      <pc:chgData name="이 주호" userId="15b89a06ed161cfc" providerId="Windows Live" clId="Web-{6854DB83-D630-4E10-9F6D-2B2E577A86EB}" dt="2023-12-10T23:02:40.908" v="171" actId="1076"/>
      <pc:docMkLst>
        <pc:docMk/>
      </pc:docMkLst>
      <pc:sldChg chg="addSp delSp modSp">
        <pc:chgData name="이 주호" userId="15b89a06ed161cfc" providerId="Windows Live" clId="Web-{6854DB83-D630-4E10-9F6D-2B2E577A86EB}" dt="2023-12-10T23:02:40.908" v="171" actId="1076"/>
        <pc:sldMkLst>
          <pc:docMk/>
          <pc:sldMk cId="0" sldId="258"/>
        </pc:sldMkLst>
        <pc:spChg chg="add del">
          <ac:chgData name="이 주호" userId="15b89a06ed161cfc" providerId="Windows Live" clId="Web-{6854DB83-D630-4E10-9F6D-2B2E577A86EB}" dt="2023-12-10T22:56:42.433" v="108"/>
          <ac:spMkLst>
            <pc:docMk/>
            <pc:sldMk cId="0" sldId="258"/>
            <ac:spMk id="5" creationId="{C3DEEC10-04EF-24AB-B296-326E99E334A0}"/>
          </ac:spMkLst>
        </pc:spChg>
        <pc:spChg chg="add mod">
          <ac:chgData name="이 주호" userId="15b89a06ed161cfc" providerId="Windows Live" clId="Web-{6854DB83-D630-4E10-9F6D-2B2E577A86EB}" dt="2023-12-10T23:01:40.939" v="170" actId="20577"/>
          <ac:spMkLst>
            <pc:docMk/>
            <pc:sldMk cId="0" sldId="258"/>
            <ac:spMk id="8" creationId="{411A8EAC-6BFA-0E75-4841-D6627BC75B8A}"/>
          </ac:spMkLst>
        </pc:spChg>
        <pc:spChg chg="mod">
          <ac:chgData name="이 주호" userId="15b89a06ed161cfc" providerId="Windows Live" clId="Web-{6854DB83-D630-4E10-9F6D-2B2E577A86EB}" dt="2023-12-10T23:02:40.908" v="171" actId="1076"/>
          <ac:spMkLst>
            <pc:docMk/>
            <pc:sldMk cId="0" sldId="258"/>
            <ac:spMk id="16" creationId="{00000000-0000-0000-0000-000000000000}"/>
          </ac:spMkLst>
        </pc:spChg>
        <pc:grpChg chg="mod">
          <ac:chgData name="이 주호" userId="15b89a06ed161cfc" providerId="Windows Live" clId="Web-{6854DB83-D630-4E10-9F6D-2B2E577A86EB}" dt="2023-12-10T22:56:44.449" v="109" actId="1076"/>
          <ac:grpSpMkLst>
            <pc:docMk/>
            <pc:sldMk cId="0" sldId="258"/>
            <ac:grpSpMk id="1001" creationId="{00000000-0000-0000-0000-000000000000}"/>
          </ac:grpSpMkLst>
        </pc:grpChg>
        <pc:grpChg chg="mod">
          <ac:chgData name="이 주호" userId="15b89a06ed161cfc" providerId="Windows Live" clId="Web-{6854DB83-D630-4E10-9F6D-2B2E577A86EB}" dt="2023-12-10T22:54:00.477" v="79" actId="1076"/>
          <ac:grpSpMkLst>
            <pc:docMk/>
            <pc:sldMk cId="0" sldId="258"/>
            <ac:grpSpMk id="1003" creationId="{00000000-0000-0000-0000-000000000000}"/>
          </ac:grpSpMkLst>
        </pc:grpChg>
        <pc:picChg chg="add mod">
          <ac:chgData name="이 주호" userId="15b89a06ed161cfc" providerId="Windows Live" clId="Web-{6854DB83-D630-4E10-9F6D-2B2E577A86EB}" dt="2023-12-10T22:55:58.026" v="94" actId="1076"/>
          <ac:picMkLst>
            <pc:docMk/>
            <pc:sldMk cId="0" sldId="258"/>
            <ac:picMk id="2" creationId="{BF13235C-D1A8-4986-0C3F-2AD2B5D30000}"/>
          </ac:picMkLst>
        </pc:picChg>
        <pc:picChg chg="add mod">
          <ac:chgData name="이 주호" userId="15b89a06ed161cfc" providerId="Windows Live" clId="Web-{6854DB83-D630-4E10-9F6D-2B2E577A86EB}" dt="2023-12-10T22:55:47.057" v="92" actId="14100"/>
          <ac:picMkLst>
            <pc:docMk/>
            <pc:sldMk cId="0" sldId="258"/>
            <ac:picMk id="4" creationId="{76AE42C3-BDAE-E959-53B0-7E18734158EC}"/>
          </ac:picMkLst>
        </pc:picChg>
        <pc:picChg chg="add del mod">
          <ac:chgData name="이 주호" userId="15b89a06ed161cfc" providerId="Windows Live" clId="Web-{6854DB83-D630-4E10-9F6D-2B2E577A86EB}" dt="2023-12-10T22:56:59.152" v="112"/>
          <ac:picMkLst>
            <pc:docMk/>
            <pc:sldMk cId="0" sldId="258"/>
            <ac:picMk id="7" creationId="{EC69B6AF-1CEE-6160-FAD7-230189386500}"/>
          </ac:picMkLst>
        </pc:picChg>
      </pc:sldChg>
      <pc:sldChg chg="addSp modSp">
        <pc:chgData name="이 주호" userId="15b89a06ed161cfc" providerId="Windows Live" clId="Web-{6854DB83-D630-4E10-9F6D-2B2E577A86EB}" dt="2023-12-10T22:52:10.975" v="69" actId="1076"/>
        <pc:sldMkLst>
          <pc:docMk/>
          <pc:sldMk cId="0" sldId="260"/>
        </pc:sldMkLst>
        <pc:picChg chg="add mod">
          <ac:chgData name="이 주호" userId="15b89a06ed161cfc" providerId="Windows Live" clId="Web-{6854DB83-D630-4E10-9F6D-2B2E577A86EB}" dt="2023-12-10T22:52:10.975" v="69" actId="1076"/>
          <ac:picMkLst>
            <pc:docMk/>
            <pc:sldMk cId="0" sldId="260"/>
            <ac:picMk id="2" creationId="{4238DF9A-4042-6CD3-EFF6-C614BA382CAE}"/>
          </ac:picMkLst>
        </pc:picChg>
      </pc:sldChg>
      <pc:sldChg chg="addSp modSp">
        <pc:chgData name="이 주호" userId="15b89a06ed161cfc" providerId="Windows Live" clId="Web-{6854DB83-D630-4E10-9F6D-2B2E577A86EB}" dt="2023-12-10T22:49:55.129" v="47" actId="1076"/>
        <pc:sldMkLst>
          <pc:docMk/>
          <pc:sldMk cId="0" sldId="261"/>
        </pc:sldMkLst>
        <pc:spChg chg="mod">
          <ac:chgData name="이 주호" userId="15b89a06ed161cfc" providerId="Windows Live" clId="Web-{6854DB83-D630-4E10-9F6D-2B2E577A86EB}" dt="2023-12-10T22:49:52.347" v="46" actId="1076"/>
          <ac:spMkLst>
            <pc:docMk/>
            <pc:sldMk cId="0" sldId="261"/>
            <ac:spMk id="8" creationId="{00000000-0000-0000-0000-000000000000}"/>
          </ac:spMkLst>
        </pc:spChg>
        <pc:grpChg chg="mod">
          <ac:chgData name="이 주호" userId="15b89a06ed161cfc" providerId="Windows Live" clId="Web-{6854DB83-D630-4E10-9F6D-2B2E577A86EB}" dt="2023-12-10T22:49:46.738" v="45" actId="1076"/>
          <ac:grpSpMkLst>
            <pc:docMk/>
            <pc:sldMk cId="0" sldId="261"/>
            <ac:grpSpMk id="1002" creationId="{00000000-0000-0000-0000-000000000000}"/>
          </ac:grpSpMkLst>
        </pc:grpChg>
        <pc:picChg chg="add mod">
          <ac:chgData name="이 주호" userId="15b89a06ed161cfc" providerId="Windows Live" clId="Web-{6854DB83-D630-4E10-9F6D-2B2E577A86EB}" dt="2023-12-10T22:49:55.129" v="47" actId="1076"/>
          <ac:picMkLst>
            <pc:docMk/>
            <pc:sldMk cId="0" sldId="261"/>
            <ac:picMk id="2" creationId="{E81F7826-FB7E-2526-F435-284EAE7D0D1A}"/>
          </ac:picMkLst>
        </pc:picChg>
        <pc:picChg chg="add mod modCrop">
          <ac:chgData name="이 주호" userId="15b89a06ed161cfc" providerId="Windows Live" clId="Web-{6854DB83-D630-4E10-9F6D-2B2E577A86EB}" dt="2023-12-10T22:49:35.597" v="43"/>
          <ac:picMkLst>
            <pc:docMk/>
            <pc:sldMk cId="0" sldId="261"/>
            <ac:picMk id="4" creationId="{5830BB55-F780-83C5-E440-C9C7F7EA1A16}"/>
          </ac:picMkLst>
        </pc:picChg>
        <pc:picChg chg="mod">
          <ac:chgData name="이 주호" userId="15b89a06ed161cfc" providerId="Windows Live" clId="Web-{6854DB83-D630-4E10-9F6D-2B2E577A86EB}" dt="2023-12-10T22:49:24.144" v="40" actId="1076"/>
          <ac:picMkLst>
            <pc:docMk/>
            <pc:sldMk cId="0" sldId="261"/>
            <ac:picMk id="16" creationId="{83D7866E-9145-2236-8EEF-B2722C4D8941}"/>
          </ac:picMkLst>
        </pc:picChg>
      </pc:sldChg>
      <pc:sldChg chg="delSp modSp ord">
        <pc:chgData name="이 주호" userId="15b89a06ed161cfc" providerId="Windows Live" clId="Web-{6854DB83-D630-4E10-9F6D-2B2E577A86EB}" dt="2023-12-10T22:51:00.489" v="65"/>
        <pc:sldMkLst>
          <pc:docMk/>
          <pc:sldMk cId="3367452212" sldId="263"/>
        </pc:sldMkLst>
        <pc:spChg chg="mod">
          <ac:chgData name="이 주호" userId="15b89a06ed161cfc" providerId="Windows Live" clId="Web-{6854DB83-D630-4E10-9F6D-2B2E577A86EB}" dt="2023-12-10T22:50:59.364" v="63" actId="20577"/>
          <ac:spMkLst>
            <pc:docMk/>
            <pc:sldMk cId="3367452212" sldId="263"/>
            <ac:spMk id="8" creationId="{00000000-0000-0000-0000-000000000000}"/>
          </ac:spMkLst>
        </pc:spChg>
        <pc:picChg chg="del">
          <ac:chgData name="이 주호" userId="15b89a06ed161cfc" providerId="Windows Live" clId="Web-{6854DB83-D630-4E10-9F6D-2B2E577A86EB}" dt="2023-12-10T22:51:00.099" v="64"/>
          <ac:picMkLst>
            <pc:docMk/>
            <pc:sldMk cId="3367452212" sldId="263"/>
            <ac:picMk id="2" creationId="{51020C98-EFD8-3316-015E-A046FF313A01}"/>
          </ac:picMkLst>
        </pc:picChg>
        <pc:picChg chg="del">
          <ac:chgData name="이 주호" userId="15b89a06ed161cfc" providerId="Windows Live" clId="Web-{6854DB83-D630-4E10-9F6D-2B2E577A86EB}" dt="2023-12-10T22:51:00.489" v="65"/>
          <ac:picMkLst>
            <pc:docMk/>
            <pc:sldMk cId="3367452212" sldId="263"/>
            <ac:picMk id="4" creationId="{501376AC-AE69-15C4-8D26-8C3691AE5B7E}"/>
          </ac:picMkLst>
        </pc:picChg>
      </pc:sldChg>
      <pc:sldChg chg="add replId">
        <pc:chgData name="이 주호" userId="15b89a06ed161cfc" providerId="Windows Live" clId="Web-{6854DB83-D630-4E10-9F6D-2B2E577A86EB}" dt="2023-12-10T22:50:21.270" v="48"/>
        <pc:sldMkLst>
          <pc:docMk/>
          <pc:sldMk cId="2314685345" sldId="264"/>
        </pc:sldMkLst>
      </pc:sldChg>
      <pc:sldChg chg="delSp modSp add ord replId">
        <pc:chgData name="이 주호" userId="15b89a06ed161cfc" providerId="Windows Live" clId="Web-{6854DB83-D630-4E10-9F6D-2B2E577A86EB}" dt="2023-12-10T22:50:49.317" v="58"/>
        <pc:sldMkLst>
          <pc:docMk/>
          <pc:sldMk cId="3093806594" sldId="265"/>
        </pc:sldMkLst>
        <pc:spChg chg="mod">
          <ac:chgData name="이 주호" userId="15b89a06ed161cfc" providerId="Windows Live" clId="Web-{6854DB83-D630-4E10-9F6D-2B2E577A86EB}" dt="2023-12-10T22:50:47.567" v="56" actId="20577"/>
          <ac:spMkLst>
            <pc:docMk/>
            <pc:sldMk cId="3093806594" sldId="265"/>
            <ac:spMk id="8" creationId="{00000000-0000-0000-0000-000000000000}"/>
          </ac:spMkLst>
        </pc:spChg>
        <pc:picChg chg="del">
          <ac:chgData name="이 주호" userId="15b89a06ed161cfc" providerId="Windows Live" clId="Web-{6854DB83-D630-4E10-9F6D-2B2E577A86EB}" dt="2023-12-10T22:50:49.005" v="57"/>
          <ac:picMkLst>
            <pc:docMk/>
            <pc:sldMk cId="3093806594" sldId="265"/>
            <ac:picMk id="2" creationId="{51020C98-EFD8-3316-015E-A046FF313A01}"/>
          </ac:picMkLst>
        </pc:picChg>
        <pc:picChg chg="del">
          <ac:chgData name="이 주호" userId="15b89a06ed161cfc" providerId="Windows Live" clId="Web-{6854DB83-D630-4E10-9F6D-2B2E577A86EB}" dt="2023-12-10T22:50:49.317" v="58"/>
          <ac:picMkLst>
            <pc:docMk/>
            <pc:sldMk cId="3093806594" sldId="265"/>
            <ac:picMk id="4" creationId="{501376AC-AE69-15C4-8D26-8C3691AE5B7E}"/>
          </ac:picMkLst>
        </pc:picChg>
      </pc:sldChg>
    </pc:docChg>
  </pc:docChgLst>
  <pc:docChgLst>
    <pc:chgData name="이 주호" userId="15b89a06ed161cfc" providerId="Windows Live" clId="Web-{0949254F-EB88-41D2-A254-618656C34AA5}"/>
    <pc:docChg chg="modSld">
      <pc:chgData name="이 주호" userId="15b89a06ed161cfc" providerId="Windows Live" clId="Web-{0949254F-EB88-41D2-A254-618656C34AA5}" dt="2023-12-10T21:58:42.472" v="63" actId="20577"/>
      <pc:docMkLst>
        <pc:docMk/>
      </pc:docMkLst>
      <pc:sldChg chg="addSp delSp modSp">
        <pc:chgData name="이 주호" userId="15b89a06ed161cfc" providerId="Windows Live" clId="Web-{0949254F-EB88-41D2-A254-618656C34AA5}" dt="2023-12-10T21:58:42.472" v="63" actId="20577"/>
        <pc:sldMkLst>
          <pc:docMk/>
          <pc:sldMk cId="0" sldId="258"/>
        </pc:sldMkLst>
        <pc:spChg chg="del">
          <ac:chgData name="이 주호" userId="15b89a06ed161cfc" providerId="Windows Live" clId="Web-{0949254F-EB88-41D2-A254-618656C34AA5}" dt="2023-12-10T21:58:29.066" v="61"/>
          <ac:spMkLst>
            <pc:docMk/>
            <pc:sldMk cId="0" sldId="258"/>
            <ac:spMk id="15" creationId="{00000000-0000-0000-0000-000000000000}"/>
          </ac:spMkLst>
        </pc:spChg>
        <pc:spChg chg="mod">
          <ac:chgData name="이 주호" userId="15b89a06ed161cfc" providerId="Windows Live" clId="Web-{0949254F-EB88-41D2-A254-618656C34AA5}" dt="2023-12-10T21:58:42.472" v="63" actId="20577"/>
          <ac:spMkLst>
            <pc:docMk/>
            <pc:sldMk cId="0" sldId="258"/>
            <ac:spMk id="16" creationId="{00000000-0000-0000-0000-000000000000}"/>
          </ac:spMkLst>
        </pc:spChg>
        <pc:grpChg chg="add del">
          <ac:chgData name="이 주호" userId="15b89a06ed161cfc" providerId="Windows Live" clId="Web-{0949254F-EB88-41D2-A254-618656C34AA5}" dt="2023-12-10T21:58:24.316" v="60"/>
          <ac:grpSpMkLst>
            <pc:docMk/>
            <pc:sldMk cId="0" sldId="258"/>
            <ac:grpSpMk id="1002" creationId="{00000000-0000-0000-0000-000000000000}"/>
          </ac:grpSpMkLst>
        </pc:grpChg>
      </pc:sldChg>
    </pc:docChg>
  </pc:docChgLst>
  <pc:docChgLst>
    <pc:chgData name="세진 김" userId="edfb18fd924acb42" providerId="LiveId" clId="{E3D001F1-01B4-46CC-A18E-FCC304C07449}"/>
    <pc:docChg chg="undo redo custSel addSld modSld">
      <pc:chgData name="세진 김" userId="edfb18fd924acb42" providerId="LiveId" clId="{E3D001F1-01B4-46CC-A18E-FCC304C07449}" dt="2023-12-11T01:35:32.936" v="810" actId="2711"/>
      <pc:docMkLst>
        <pc:docMk/>
      </pc:docMkLst>
      <pc:sldChg chg="addSp delSp modSp mod">
        <pc:chgData name="세진 김" userId="edfb18fd924acb42" providerId="LiveId" clId="{E3D001F1-01B4-46CC-A18E-FCC304C07449}" dt="2023-12-11T01:33:55.260" v="785"/>
        <pc:sldMkLst>
          <pc:docMk/>
          <pc:sldMk cId="0" sldId="256"/>
        </pc:sldMkLst>
        <pc:spChg chg="mod">
          <ac:chgData name="세진 김" userId="edfb18fd924acb42" providerId="LiveId" clId="{E3D001F1-01B4-46CC-A18E-FCC304C07449}" dt="2023-12-11T00:25:45.150" v="539" actId="948"/>
          <ac:spMkLst>
            <pc:docMk/>
            <pc:sldMk cId="0" sldId="256"/>
            <ac:spMk id="8" creationId="{00000000-0000-0000-0000-000000000000}"/>
          </ac:spMkLst>
        </pc:spChg>
        <pc:spChg chg="mod">
          <ac:chgData name="세진 김" userId="edfb18fd924acb42" providerId="LiveId" clId="{E3D001F1-01B4-46CC-A18E-FCC304C07449}" dt="2023-12-11T01:33:54.568" v="784" actId="20577"/>
          <ac:spMkLst>
            <pc:docMk/>
            <pc:sldMk cId="0" sldId="256"/>
            <ac:spMk id="10" creationId="{00000000-0000-0000-0000-000000000000}"/>
          </ac:spMkLst>
        </pc:spChg>
        <pc:spChg chg="add del mod">
          <ac:chgData name="세진 김" userId="edfb18fd924acb42" providerId="LiveId" clId="{E3D001F1-01B4-46CC-A18E-FCC304C07449}" dt="2023-12-11T01:33:40.984" v="779"/>
          <ac:spMkLst>
            <pc:docMk/>
            <pc:sldMk cId="0" sldId="256"/>
            <ac:spMk id="11" creationId="{505EAB7C-FF22-D7BD-9FB1-5008574F3B60}"/>
          </ac:spMkLst>
        </pc:spChg>
        <pc:grpChg chg="mod">
          <ac:chgData name="세진 김" userId="edfb18fd924acb42" providerId="LiveId" clId="{E3D001F1-01B4-46CC-A18E-FCC304C07449}" dt="2023-12-11T00:25:08.771" v="529" actId="1076"/>
          <ac:grpSpMkLst>
            <pc:docMk/>
            <pc:sldMk cId="0" sldId="256"/>
            <ac:grpSpMk id="1002" creationId="{00000000-0000-0000-0000-000000000000}"/>
          </ac:grpSpMkLst>
        </pc:grpChg>
        <pc:picChg chg="add del mod">
          <ac:chgData name="세진 김" userId="edfb18fd924acb42" providerId="LiveId" clId="{E3D001F1-01B4-46CC-A18E-FCC304C07449}" dt="2023-12-11T00:29:43.970" v="574" actId="478"/>
          <ac:picMkLst>
            <pc:docMk/>
            <pc:sldMk cId="0" sldId="256"/>
            <ac:picMk id="4" creationId="{E901EC30-5771-9CBC-088B-6DA42E35FAE1}"/>
          </ac:picMkLst>
        </pc:picChg>
        <pc:picChg chg="add del mod">
          <ac:chgData name="세진 김" userId="edfb18fd924acb42" providerId="LiveId" clId="{E3D001F1-01B4-46CC-A18E-FCC304C07449}" dt="2023-12-11T00:25:21.694" v="537" actId="478"/>
          <ac:picMkLst>
            <pc:docMk/>
            <pc:sldMk cId="0" sldId="256"/>
            <ac:picMk id="7" creationId="{87D28DCD-F18A-1815-81B9-81FCD67F74E4}"/>
          </ac:picMkLst>
        </pc:picChg>
        <pc:picChg chg="add del mod modCrop">
          <ac:chgData name="세진 김" userId="edfb18fd924acb42" providerId="LiveId" clId="{E3D001F1-01B4-46CC-A18E-FCC304C07449}" dt="2023-12-11T01:33:50.724" v="783" actId="21"/>
          <ac:picMkLst>
            <pc:docMk/>
            <pc:sldMk cId="0" sldId="256"/>
            <ac:picMk id="13" creationId="{8DD4EAD2-6729-E8C1-6B8F-F30761A72558}"/>
          </ac:picMkLst>
        </pc:picChg>
        <pc:picChg chg="add mod">
          <ac:chgData name="세진 김" userId="edfb18fd924acb42" providerId="LiveId" clId="{E3D001F1-01B4-46CC-A18E-FCC304C07449}" dt="2023-12-11T01:33:55.260" v="785"/>
          <ac:picMkLst>
            <pc:docMk/>
            <pc:sldMk cId="0" sldId="256"/>
            <ac:picMk id="14" creationId="{A5CA3008-DC5E-5936-AAF7-C8E6DCB1EDF8}"/>
          </ac:picMkLst>
        </pc:picChg>
        <pc:picChg chg="add del mod">
          <ac:chgData name="세진 김" userId="edfb18fd924acb42" providerId="LiveId" clId="{E3D001F1-01B4-46CC-A18E-FCC304C07449}" dt="2023-12-11T00:29:43.970" v="574" actId="478"/>
          <ac:picMkLst>
            <pc:docMk/>
            <pc:sldMk cId="0" sldId="256"/>
            <ac:picMk id="1026" creationId="{A9A4F3FB-3711-4596-45F9-FB4324C2FA74}"/>
          </ac:picMkLst>
        </pc:picChg>
        <pc:picChg chg="add del mod">
          <ac:chgData name="세진 김" userId="edfb18fd924acb42" providerId="LiveId" clId="{E3D001F1-01B4-46CC-A18E-FCC304C07449}" dt="2023-12-11T00:29:43.970" v="574" actId="478"/>
          <ac:picMkLst>
            <pc:docMk/>
            <pc:sldMk cId="0" sldId="256"/>
            <ac:picMk id="1028" creationId="{BAA98A23-3C88-F046-D06A-FE34A6859254}"/>
          </ac:picMkLst>
        </pc:picChg>
      </pc:sldChg>
      <pc:sldChg chg="addSp delSp modSp mod">
        <pc:chgData name="세진 김" userId="edfb18fd924acb42" providerId="LiveId" clId="{E3D001F1-01B4-46CC-A18E-FCC304C07449}" dt="2023-12-11T01:35:03.419" v="808"/>
        <pc:sldMkLst>
          <pc:docMk/>
          <pc:sldMk cId="0" sldId="258"/>
        </pc:sldMkLst>
        <pc:spChg chg="add mod">
          <ac:chgData name="세진 김" userId="edfb18fd924acb42" providerId="LiveId" clId="{E3D001F1-01B4-46CC-A18E-FCC304C07449}" dt="2023-12-11T00:47:37.773" v="663" actId="1038"/>
          <ac:spMkLst>
            <pc:docMk/>
            <pc:sldMk cId="0" sldId="258"/>
            <ac:spMk id="13" creationId="{B9DC5230-02D8-6D92-7C29-71ABEF389833}"/>
          </ac:spMkLst>
        </pc:spChg>
        <pc:spChg chg="add mod">
          <ac:chgData name="세진 김" userId="edfb18fd924acb42" providerId="LiveId" clId="{E3D001F1-01B4-46CC-A18E-FCC304C07449}" dt="2023-12-11T00:47:52.057" v="668" actId="1035"/>
          <ac:spMkLst>
            <pc:docMk/>
            <pc:sldMk cId="0" sldId="258"/>
            <ac:spMk id="15" creationId="{F033BC6C-CD3C-1428-3AC0-CA0E907361B4}"/>
          </ac:spMkLst>
        </pc:spChg>
        <pc:spChg chg="add del mod">
          <ac:chgData name="세진 김" userId="edfb18fd924acb42" providerId="LiveId" clId="{E3D001F1-01B4-46CC-A18E-FCC304C07449}" dt="2023-12-11T01:35:03.226" v="807" actId="478"/>
          <ac:spMkLst>
            <pc:docMk/>
            <pc:sldMk cId="0" sldId="258"/>
            <ac:spMk id="17" creationId="{D7A1697A-3C91-48B0-6EB4-EAA16B17D7D1}"/>
          </ac:spMkLst>
        </pc:spChg>
        <pc:spChg chg="add del mod">
          <ac:chgData name="세진 김" userId="edfb18fd924acb42" providerId="LiveId" clId="{E3D001F1-01B4-46CC-A18E-FCC304C07449}" dt="2023-12-11T01:34:03.848" v="787"/>
          <ac:spMkLst>
            <pc:docMk/>
            <pc:sldMk cId="0" sldId="258"/>
            <ac:spMk id="18" creationId="{B20469E4-5506-838E-D543-842C39CDBDB4}"/>
          </ac:spMkLst>
        </pc:spChg>
        <pc:spChg chg="add del mod">
          <ac:chgData name="세진 김" userId="edfb18fd924acb42" providerId="LiveId" clId="{E3D001F1-01B4-46CC-A18E-FCC304C07449}" dt="2023-12-11T01:34:50.165" v="801"/>
          <ac:spMkLst>
            <pc:docMk/>
            <pc:sldMk cId="0" sldId="258"/>
            <ac:spMk id="24" creationId="{75DEC0CA-DB99-9BBD-C9E4-8A0CE6ADD264}"/>
          </ac:spMkLst>
        </pc:spChg>
        <pc:grpChg chg="mod">
          <ac:chgData name="세진 김" userId="edfb18fd924acb42" providerId="LiveId" clId="{E3D001F1-01B4-46CC-A18E-FCC304C07449}" dt="2023-12-11T00:47:32.682" v="655" actId="1076"/>
          <ac:grpSpMkLst>
            <pc:docMk/>
            <pc:sldMk cId="0" sldId="258"/>
            <ac:grpSpMk id="1002" creationId="{00000000-0000-0000-0000-000000000000}"/>
          </ac:grpSpMkLst>
        </pc:grpChg>
        <pc:picChg chg="mod ord">
          <ac:chgData name="세진 김" userId="edfb18fd924acb42" providerId="LiveId" clId="{E3D001F1-01B4-46CC-A18E-FCC304C07449}" dt="2023-12-11T00:32:32.370" v="580" actId="1076"/>
          <ac:picMkLst>
            <pc:docMk/>
            <pc:sldMk cId="0" sldId="258"/>
            <ac:picMk id="2" creationId="{BF13235C-D1A8-4986-0C3F-2AD2B5D30000}"/>
          </ac:picMkLst>
        </pc:picChg>
        <pc:picChg chg="add del mod">
          <ac:chgData name="세진 김" userId="edfb18fd924acb42" providerId="LiveId" clId="{E3D001F1-01B4-46CC-A18E-FCC304C07449}" dt="2023-12-11T01:34:09.893" v="790" actId="21"/>
          <ac:picMkLst>
            <pc:docMk/>
            <pc:sldMk cId="0" sldId="258"/>
            <ac:picMk id="20" creationId="{48ADE012-620C-CE32-17D6-E87A265AD0C5}"/>
          </ac:picMkLst>
        </pc:picChg>
        <pc:picChg chg="add del mod">
          <ac:chgData name="세진 김" userId="edfb18fd924acb42" providerId="LiveId" clId="{E3D001F1-01B4-46CC-A18E-FCC304C07449}" dt="2023-12-11T01:34:22.976" v="793"/>
          <ac:picMkLst>
            <pc:docMk/>
            <pc:sldMk cId="0" sldId="258"/>
            <ac:picMk id="22" creationId="{2F22BFD8-B79E-C135-38DE-0141ED5EBF3B}"/>
          </ac:picMkLst>
        </pc:picChg>
        <pc:picChg chg="add del">
          <ac:chgData name="세진 김" userId="edfb18fd924acb42" providerId="LiveId" clId="{E3D001F1-01B4-46CC-A18E-FCC304C07449}" dt="2023-12-11T01:34:51.380" v="803" actId="21"/>
          <ac:picMkLst>
            <pc:docMk/>
            <pc:sldMk cId="0" sldId="258"/>
            <ac:picMk id="26" creationId="{B3FFAB32-F682-856B-BB2C-EB2AD412B436}"/>
          </ac:picMkLst>
        </pc:picChg>
        <pc:picChg chg="add del mod">
          <ac:chgData name="세진 김" userId="edfb18fd924acb42" providerId="LiveId" clId="{E3D001F1-01B4-46CC-A18E-FCC304C07449}" dt="2023-12-11T01:35:01.066" v="806" actId="21"/>
          <ac:picMkLst>
            <pc:docMk/>
            <pc:sldMk cId="0" sldId="258"/>
            <ac:picMk id="27" creationId="{9AA4B359-9158-8BF8-9C27-5402C211081F}"/>
          </ac:picMkLst>
        </pc:picChg>
        <pc:picChg chg="add mod">
          <ac:chgData name="세진 김" userId="edfb18fd924acb42" providerId="LiveId" clId="{E3D001F1-01B4-46CC-A18E-FCC304C07449}" dt="2023-12-11T01:35:03.419" v="808"/>
          <ac:picMkLst>
            <pc:docMk/>
            <pc:sldMk cId="0" sldId="258"/>
            <ac:picMk id="28" creationId="{EA64016C-7DD7-AEE6-46AE-995840271F63}"/>
          </ac:picMkLst>
        </pc:picChg>
      </pc:sldChg>
      <pc:sldChg chg="addSp modSp mod">
        <pc:chgData name="세진 김" userId="edfb18fd924acb42" providerId="LiveId" clId="{E3D001F1-01B4-46CC-A18E-FCC304C07449}" dt="2023-12-11T00:33:41.876" v="648" actId="1035"/>
        <pc:sldMkLst>
          <pc:docMk/>
          <pc:sldMk cId="0" sldId="259"/>
        </pc:sldMkLst>
        <pc:spChg chg="add mod">
          <ac:chgData name="세진 김" userId="edfb18fd924acb42" providerId="LiveId" clId="{E3D001F1-01B4-46CC-A18E-FCC304C07449}" dt="2023-12-11T00:33:41.876" v="648" actId="1035"/>
          <ac:spMkLst>
            <pc:docMk/>
            <pc:sldMk cId="0" sldId="259"/>
            <ac:spMk id="7" creationId="{BDA45F00-3742-1708-1EB2-D5E18C6765AE}"/>
          </ac:spMkLst>
        </pc:spChg>
        <pc:spChg chg="add mod">
          <ac:chgData name="세진 김" userId="edfb18fd924acb42" providerId="LiveId" clId="{E3D001F1-01B4-46CC-A18E-FCC304C07449}" dt="2023-12-11T00:33:34.669" v="647" actId="20577"/>
          <ac:spMkLst>
            <pc:docMk/>
            <pc:sldMk cId="0" sldId="259"/>
            <ac:spMk id="8" creationId="{3D8274C8-4E54-EEBE-D578-293CED22267B}"/>
          </ac:spMkLst>
        </pc:spChg>
        <pc:picChg chg="add mod modCrop">
          <ac:chgData name="세진 김" userId="edfb18fd924acb42" providerId="LiveId" clId="{E3D001F1-01B4-46CC-A18E-FCC304C07449}" dt="2023-12-10T23:31:30.758" v="25" actId="1038"/>
          <ac:picMkLst>
            <pc:docMk/>
            <pc:sldMk cId="0" sldId="259"/>
            <ac:picMk id="4" creationId="{B1938902-1E41-826A-662C-6602A8325344}"/>
          </ac:picMkLst>
        </pc:picChg>
      </pc:sldChg>
      <pc:sldChg chg="addSp delSp modSp mod">
        <pc:chgData name="세진 김" userId="edfb18fd924acb42" providerId="LiveId" clId="{E3D001F1-01B4-46CC-A18E-FCC304C07449}" dt="2023-12-11T00:03:00.432" v="373" actId="1076"/>
        <pc:sldMkLst>
          <pc:docMk/>
          <pc:sldMk cId="0" sldId="260"/>
        </pc:sldMkLst>
        <pc:spChg chg="add mod">
          <ac:chgData name="세진 김" userId="edfb18fd924acb42" providerId="LiveId" clId="{E3D001F1-01B4-46CC-A18E-FCC304C07449}" dt="2023-12-11T00:02:34.881" v="361" actId="164"/>
          <ac:spMkLst>
            <pc:docMk/>
            <pc:sldMk cId="0" sldId="260"/>
            <ac:spMk id="4" creationId="{27D7DE80-B131-749A-383B-1FFA26667AEC}"/>
          </ac:spMkLst>
        </pc:spChg>
        <pc:spChg chg="add mod">
          <ac:chgData name="세진 김" userId="edfb18fd924acb42" providerId="LiveId" clId="{E3D001F1-01B4-46CC-A18E-FCC304C07449}" dt="2023-12-11T00:02:34.881" v="361" actId="164"/>
          <ac:spMkLst>
            <pc:docMk/>
            <pc:sldMk cId="0" sldId="260"/>
            <ac:spMk id="8" creationId="{B8FB2479-AF4C-0AE5-A2A6-A1F704002BA6}"/>
          </ac:spMkLst>
        </pc:spChg>
        <pc:spChg chg="add mod">
          <ac:chgData name="세진 김" userId="edfb18fd924acb42" providerId="LiveId" clId="{E3D001F1-01B4-46CC-A18E-FCC304C07449}" dt="2023-12-11T00:02:34.881" v="361" actId="164"/>
          <ac:spMkLst>
            <pc:docMk/>
            <pc:sldMk cId="0" sldId="260"/>
            <ac:spMk id="10" creationId="{14BBC003-42D3-826A-16E8-5621874692EB}"/>
          </ac:spMkLst>
        </pc:spChg>
        <pc:spChg chg="add mod">
          <ac:chgData name="세진 김" userId="edfb18fd924acb42" providerId="LiveId" clId="{E3D001F1-01B4-46CC-A18E-FCC304C07449}" dt="2023-12-11T00:02:34.881" v="361" actId="164"/>
          <ac:spMkLst>
            <pc:docMk/>
            <pc:sldMk cId="0" sldId="260"/>
            <ac:spMk id="12" creationId="{21C1C2EB-6FF8-A794-5773-BD7E424334B8}"/>
          </ac:spMkLst>
        </pc:spChg>
        <pc:spChg chg="add mod">
          <ac:chgData name="세진 김" userId="edfb18fd924acb42" providerId="LiveId" clId="{E3D001F1-01B4-46CC-A18E-FCC304C07449}" dt="2023-12-11T00:02:34.881" v="361" actId="164"/>
          <ac:spMkLst>
            <pc:docMk/>
            <pc:sldMk cId="0" sldId="260"/>
            <ac:spMk id="13" creationId="{2BF27A8B-F5E1-27EE-07AE-AB91A2DB13E0}"/>
          </ac:spMkLst>
        </pc:spChg>
        <pc:spChg chg="add mod">
          <ac:chgData name="세진 김" userId="edfb18fd924acb42" providerId="LiveId" clId="{E3D001F1-01B4-46CC-A18E-FCC304C07449}" dt="2023-12-11T00:02:34.881" v="361" actId="164"/>
          <ac:spMkLst>
            <pc:docMk/>
            <pc:sldMk cId="0" sldId="260"/>
            <ac:spMk id="14" creationId="{3D511E94-A115-DBE1-BAFE-B4EACFB4EB9C}"/>
          </ac:spMkLst>
        </pc:spChg>
        <pc:spChg chg="add mod">
          <ac:chgData name="세진 김" userId="edfb18fd924acb42" providerId="LiveId" clId="{E3D001F1-01B4-46CC-A18E-FCC304C07449}" dt="2023-12-11T00:02:34.881" v="361" actId="164"/>
          <ac:spMkLst>
            <pc:docMk/>
            <pc:sldMk cId="0" sldId="260"/>
            <ac:spMk id="15" creationId="{75B5BA8F-E0B3-70E9-711A-8F105D8C52BC}"/>
          </ac:spMkLst>
        </pc:spChg>
        <pc:spChg chg="add mod">
          <ac:chgData name="세진 김" userId="edfb18fd924acb42" providerId="LiveId" clId="{E3D001F1-01B4-46CC-A18E-FCC304C07449}" dt="2023-12-11T00:02:34.881" v="361" actId="164"/>
          <ac:spMkLst>
            <pc:docMk/>
            <pc:sldMk cId="0" sldId="260"/>
            <ac:spMk id="16" creationId="{584E9210-25A4-3656-36D8-097ABBB39C69}"/>
          </ac:spMkLst>
        </pc:spChg>
        <pc:spChg chg="add mod">
          <ac:chgData name="세진 김" userId="edfb18fd924acb42" providerId="LiveId" clId="{E3D001F1-01B4-46CC-A18E-FCC304C07449}" dt="2023-12-11T00:02:34.881" v="361" actId="164"/>
          <ac:spMkLst>
            <pc:docMk/>
            <pc:sldMk cId="0" sldId="260"/>
            <ac:spMk id="17" creationId="{3BE8B987-5755-10C9-C5C8-4EC8DDD1C88B}"/>
          </ac:spMkLst>
        </pc:spChg>
        <pc:spChg chg="add mod">
          <ac:chgData name="세진 김" userId="edfb18fd924acb42" providerId="LiveId" clId="{E3D001F1-01B4-46CC-A18E-FCC304C07449}" dt="2023-12-11T00:02:34.881" v="361" actId="164"/>
          <ac:spMkLst>
            <pc:docMk/>
            <pc:sldMk cId="0" sldId="260"/>
            <ac:spMk id="18" creationId="{25D196E1-95CF-758B-66DD-05C7D62A22E1}"/>
          </ac:spMkLst>
        </pc:spChg>
        <pc:spChg chg="add mod">
          <ac:chgData name="세진 김" userId="edfb18fd924acb42" providerId="LiveId" clId="{E3D001F1-01B4-46CC-A18E-FCC304C07449}" dt="2023-12-11T00:02:34.881" v="361" actId="164"/>
          <ac:spMkLst>
            <pc:docMk/>
            <pc:sldMk cId="0" sldId="260"/>
            <ac:spMk id="19" creationId="{5D1CC967-41F4-6C85-5EDA-036C496C31A7}"/>
          </ac:spMkLst>
        </pc:spChg>
        <pc:spChg chg="add mod">
          <ac:chgData name="세진 김" userId="edfb18fd924acb42" providerId="LiveId" clId="{E3D001F1-01B4-46CC-A18E-FCC304C07449}" dt="2023-12-11T00:02:34.881" v="361" actId="164"/>
          <ac:spMkLst>
            <pc:docMk/>
            <pc:sldMk cId="0" sldId="260"/>
            <ac:spMk id="20" creationId="{1E129B70-241A-E4B9-645E-E07024446C1E}"/>
          </ac:spMkLst>
        </pc:spChg>
        <pc:spChg chg="add mod">
          <ac:chgData name="세진 김" userId="edfb18fd924acb42" providerId="LiveId" clId="{E3D001F1-01B4-46CC-A18E-FCC304C07449}" dt="2023-12-11T00:02:34.881" v="361" actId="164"/>
          <ac:spMkLst>
            <pc:docMk/>
            <pc:sldMk cId="0" sldId="260"/>
            <ac:spMk id="21" creationId="{23825DB6-0C1F-B3E6-9930-1FE67A18CF76}"/>
          </ac:spMkLst>
        </pc:spChg>
        <pc:spChg chg="add mod">
          <ac:chgData name="세진 김" userId="edfb18fd924acb42" providerId="LiveId" clId="{E3D001F1-01B4-46CC-A18E-FCC304C07449}" dt="2023-12-11T00:02:34.881" v="361" actId="164"/>
          <ac:spMkLst>
            <pc:docMk/>
            <pc:sldMk cId="0" sldId="260"/>
            <ac:spMk id="22" creationId="{11862483-5ECB-CC15-697C-383022E00FF4}"/>
          </ac:spMkLst>
        </pc:spChg>
        <pc:spChg chg="add mod">
          <ac:chgData name="세진 김" userId="edfb18fd924acb42" providerId="LiveId" clId="{E3D001F1-01B4-46CC-A18E-FCC304C07449}" dt="2023-12-11T00:02:34.881" v="361" actId="164"/>
          <ac:spMkLst>
            <pc:docMk/>
            <pc:sldMk cId="0" sldId="260"/>
            <ac:spMk id="23" creationId="{92A45B23-3261-B297-A186-409B921ACE5D}"/>
          </ac:spMkLst>
        </pc:spChg>
        <pc:spChg chg="add mod">
          <ac:chgData name="세진 김" userId="edfb18fd924acb42" providerId="LiveId" clId="{E3D001F1-01B4-46CC-A18E-FCC304C07449}" dt="2023-12-11T00:02:34.881" v="361" actId="164"/>
          <ac:spMkLst>
            <pc:docMk/>
            <pc:sldMk cId="0" sldId="260"/>
            <ac:spMk id="25" creationId="{2C3B6149-D8B9-61BA-27DC-A30253203FA7}"/>
          </ac:spMkLst>
        </pc:spChg>
        <pc:spChg chg="add mod">
          <ac:chgData name="세진 김" userId="edfb18fd924acb42" providerId="LiveId" clId="{E3D001F1-01B4-46CC-A18E-FCC304C07449}" dt="2023-12-11T00:02:34.881" v="361" actId="164"/>
          <ac:spMkLst>
            <pc:docMk/>
            <pc:sldMk cId="0" sldId="260"/>
            <ac:spMk id="27" creationId="{BE5F45A3-AD82-F376-A768-B47E249C18FD}"/>
          </ac:spMkLst>
        </pc:spChg>
        <pc:spChg chg="add mod">
          <ac:chgData name="세진 김" userId="edfb18fd924acb42" providerId="LiveId" clId="{E3D001F1-01B4-46CC-A18E-FCC304C07449}" dt="2023-12-11T00:02:34.881" v="361" actId="164"/>
          <ac:spMkLst>
            <pc:docMk/>
            <pc:sldMk cId="0" sldId="260"/>
            <ac:spMk id="29" creationId="{8AA3EB9A-0E64-7651-D397-97D1CEBA427D}"/>
          </ac:spMkLst>
        </pc:spChg>
        <pc:spChg chg="add mod">
          <ac:chgData name="세진 김" userId="edfb18fd924acb42" providerId="LiveId" clId="{E3D001F1-01B4-46CC-A18E-FCC304C07449}" dt="2023-12-11T00:02:34.881" v="361" actId="164"/>
          <ac:spMkLst>
            <pc:docMk/>
            <pc:sldMk cId="0" sldId="260"/>
            <ac:spMk id="32" creationId="{01FC3CFB-3328-6503-A129-45A8C8D9BE7A}"/>
          </ac:spMkLst>
        </pc:spChg>
        <pc:spChg chg="add mod">
          <ac:chgData name="세진 김" userId="edfb18fd924acb42" providerId="LiveId" clId="{E3D001F1-01B4-46CC-A18E-FCC304C07449}" dt="2023-12-11T00:02:34.881" v="361" actId="164"/>
          <ac:spMkLst>
            <pc:docMk/>
            <pc:sldMk cId="0" sldId="260"/>
            <ac:spMk id="33" creationId="{8F8952F4-4365-C1B5-1CDC-0D11B75B9B15}"/>
          </ac:spMkLst>
        </pc:spChg>
        <pc:spChg chg="add mod">
          <ac:chgData name="세진 김" userId="edfb18fd924acb42" providerId="LiveId" clId="{E3D001F1-01B4-46CC-A18E-FCC304C07449}" dt="2023-12-11T00:02:34.881" v="361" actId="164"/>
          <ac:spMkLst>
            <pc:docMk/>
            <pc:sldMk cId="0" sldId="260"/>
            <ac:spMk id="34" creationId="{A20E83F0-95F3-9AB3-1DA5-AA6D020DD034}"/>
          </ac:spMkLst>
        </pc:spChg>
        <pc:spChg chg="mod">
          <ac:chgData name="세진 김" userId="edfb18fd924acb42" providerId="LiveId" clId="{E3D001F1-01B4-46CC-A18E-FCC304C07449}" dt="2023-12-11T00:02:43.963" v="364" actId="571"/>
          <ac:spMkLst>
            <pc:docMk/>
            <pc:sldMk cId="0" sldId="260"/>
            <ac:spMk id="37" creationId="{3A37B014-37E4-B6DF-9D5B-3A1E920671B8}"/>
          </ac:spMkLst>
        </pc:spChg>
        <pc:spChg chg="mod">
          <ac:chgData name="세진 김" userId="edfb18fd924acb42" providerId="LiveId" clId="{E3D001F1-01B4-46CC-A18E-FCC304C07449}" dt="2023-12-11T00:02:43.963" v="364" actId="571"/>
          <ac:spMkLst>
            <pc:docMk/>
            <pc:sldMk cId="0" sldId="260"/>
            <ac:spMk id="38" creationId="{E850C6FA-B775-091B-689B-DCAED7A49395}"/>
          </ac:spMkLst>
        </pc:spChg>
        <pc:spChg chg="mod">
          <ac:chgData name="세진 김" userId="edfb18fd924acb42" providerId="LiveId" clId="{E3D001F1-01B4-46CC-A18E-FCC304C07449}" dt="2023-12-11T00:02:43.963" v="364" actId="571"/>
          <ac:spMkLst>
            <pc:docMk/>
            <pc:sldMk cId="0" sldId="260"/>
            <ac:spMk id="39" creationId="{55973BE9-9693-192F-792A-D21D251A96C6}"/>
          </ac:spMkLst>
        </pc:spChg>
        <pc:spChg chg="mod">
          <ac:chgData name="세진 김" userId="edfb18fd924acb42" providerId="LiveId" clId="{E3D001F1-01B4-46CC-A18E-FCC304C07449}" dt="2023-12-11T00:02:43.963" v="364" actId="571"/>
          <ac:spMkLst>
            <pc:docMk/>
            <pc:sldMk cId="0" sldId="260"/>
            <ac:spMk id="40" creationId="{C2C8086B-B00D-DED8-D9EE-DD13D72C64E5}"/>
          </ac:spMkLst>
        </pc:spChg>
        <pc:spChg chg="mod">
          <ac:chgData name="세진 김" userId="edfb18fd924acb42" providerId="LiveId" clId="{E3D001F1-01B4-46CC-A18E-FCC304C07449}" dt="2023-12-11T00:02:43.963" v="364" actId="571"/>
          <ac:spMkLst>
            <pc:docMk/>
            <pc:sldMk cId="0" sldId="260"/>
            <ac:spMk id="41" creationId="{8B7A87DF-C415-DDD8-63CA-47854F24D376}"/>
          </ac:spMkLst>
        </pc:spChg>
        <pc:spChg chg="mod">
          <ac:chgData name="세진 김" userId="edfb18fd924acb42" providerId="LiveId" clId="{E3D001F1-01B4-46CC-A18E-FCC304C07449}" dt="2023-12-11T00:02:43.963" v="364" actId="571"/>
          <ac:spMkLst>
            <pc:docMk/>
            <pc:sldMk cId="0" sldId="260"/>
            <ac:spMk id="42" creationId="{35D8CA3E-4E22-DCEE-0606-1AA2544049FF}"/>
          </ac:spMkLst>
        </pc:spChg>
        <pc:spChg chg="mod">
          <ac:chgData name="세진 김" userId="edfb18fd924acb42" providerId="LiveId" clId="{E3D001F1-01B4-46CC-A18E-FCC304C07449}" dt="2023-12-11T00:02:43.963" v="364" actId="571"/>
          <ac:spMkLst>
            <pc:docMk/>
            <pc:sldMk cId="0" sldId="260"/>
            <ac:spMk id="43" creationId="{0585133A-F9E8-DAF3-2277-A1B936D19111}"/>
          </ac:spMkLst>
        </pc:spChg>
        <pc:spChg chg="mod">
          <ac:chgData name="세진 김" userId="edfb18fd924acb42" providerId="LiveId" clId="{E3D001F1-01B4-46CC-A18E-FCC304C07449}" dt="2023-12-11T00:02:43.963" v="364" actId="571"/>
          <ac:spMkLst>
            <pc:docMk/>
            <pc:sldMk cId="0" sldId="260"/>
            <ac:spMk id="44" creationId="{4C476961-1AA4-BBC6-037F-E6006BD8199D}"/>
          </ac:spMkLst>
        </pc:spChg>
        <pc:spChg chg="mod">
          <ac:chgData name="세진 김" userId="edfb18fd924acb42" providerId="LiveId" clId="{E3D001F1-01B4-46CC-A18E-FCC304C07449}" dt="2023-12-11T00:02:43.963" v="364" actId="571"/>
          <ac:spMkLst>
            <pc:docMk/>
            <pc:sldMk cId="0" sldId="260"/>
            <ac:spMk id="45" creationId="{116724FE-7397-DA2C-32FA-0CE70A0739F7}"/>
          </ac:spMkLst>
        </pc:spChg>
        <pc:spChg chg="mod">
          <ac:chgData name="세진 김" userId="edfb18fd924acb42" providerId="LiveId" clId="{E3D001F1-01B4-46CC-A18E-FCC304C07449}" dt="2023-12-11T00:02:43.963" v="364" actId="571"/>
          <ac:spMkLst>
            <pc:docMk/>
            <pc:sldMk cId="0" sldId="260"/>
            <ac:spMk id="46" creationId="{7FC41B4F-CBE0-5F6C-67E6-4DA15D34CFC9}"/>
          </ac:spMkLst>
        </pc:spChg>
        <pc:spChg chg="mod">
          <ac:chgData name="세진 김" userId="edfb18fd924acb42" providerId="LiveId" clId="{E3D001F1-01B4-46CC-A18E-FCC304C07449}" dt="2023-12-11T00:02:43.963" v="364" actId="571"/>
          <ac:spMkLst>
            <pc:docMk/>
            <pc:sldMk cId="0" sldId="260"/>
            <ac:spMk id="47" creationId="{801DF6EC-DC68-0BFA-5ADC-61D5613D3201}"/>
          </ac:spMkLst>
        </pc:spChg>
        <pc:spChg chg="mod">
          <ac:chgData name="세진 김" userId="edfb18fd924acb42" providerId="LiveId" clId="{E3D001F1-01B4-46CC-A18E-FCC304C07449}" dt="2023-12-11T00:02:43.963" v="364" actId="571"/>
          <ac:spMkLst>
            <pc:docMk/>
            <pc:sldMk cId="0" sldId="260"/>
            <ac:spMk id="48" creationId="{6EE563FA-3CF0-6E09-A077-6473A83A88E6}"/>
          </ac:spMkLst>
        </pc:spChg>
        <pc:spChg chg="mod">
          <ac:chgData name="세진 김" userId="edfb18fd924acb42" providerId="LiveId" clId="{E3D001F1-01B4-46CC-A18E-FCC304C07449}" dt="2023-12-11T00:02:43.963" v="364" actId="571"/>
          <ac:spMkLst>
            <pc:docMk/>
            <pc:sldMk cId="0" sldId="260"/>
            <ac:spMk id="49" creationId="{CA590252-AE56-CA82-03E2-51F95BEAF79E}"/>
          </ac:spMkLst>
        </pc:spChg>
        <pc:spChg chg="mod">
          <ac:chgData name="세진 김" userId="edfb18fd924acb42" providerId="LiveId" clId="{E3D001F1-01B4-46CC-A18E-FCC304C07449}" dt="2023-12-11T00:02:43.963" v="364" actId="571"/>
          <ac:spMkLst>
            <pc:docMk/>
            <pc:sldMk cId="0" sldId="260"/>
            <ac:spMk id="50" creationId="{F378ACA9-4858-11BF-1FFA-2B394ED0F6C5}"/>
          </ac:spMkLst>
        </pc:spChg>
        <pc:spChg chg="mod">
          <ac:chgData name="세진 김" userId="edfb18fd924acb42" providerId="LiveId" clId="{E3D001F1-01B4-46CC-A18E-FCC304C07449}" dt="2023-12-11T00:02:43.963" v="364" actId="571"/>
          <ac:spMkLst>
            <pc:docMk/>
            <pc:sldMk cId="0" sldId="260"/>
            <ac:spMk id="51" creationId="{C8B0B279-CAF1-B728-CF93-BAB3A8C4052F}"/>
          </ac:spMkLst>
        </pc:spChg>
        <pc:spChg chg="mod">
          <ac:chgData name="세진 김" userId="edfb18fd924acb42" providerId="LiveId" clId="{E3D001F1-01B4-46CC-A18E-FCC304C07449}" dt="2023-12-11T00:02:43.963" v="364" actId="571"/>
          <ac:spMkLst>
            <pc:docMk/>
            <pc:sldMk cId="0" sldId="260"/>
            <ac:spMk id="53" creationId="{D75A1BDD-B95B-EB26-B2E3-2678AE517CA5}"/>
          </ac:spMkLst>
        </pc:spChg>
        <pc:spChg chg="mod">
          <ac:chgData name="세진 김" userId="edfb18fd924acb42" providerId="LiveId" clId="{E3D001F1-01B4-46CC-A18E-FCC304C07449}" dt="2023-12-11T00:02:43.963" v="364" actId="571"/>
          <ac:spMkLst>
            <pc:docMk/>
            <pc:sldMk cId="0" sldId="260"/>
            <ac:spMk id="55" creationId="{43E08FF5-71A2-51CB-1FFB-24804C36D2E9}"/>
          </ac:spMkLst>
        </pc:spChg>
        <pc:spChg chg="mod">
          <ac:chgData name="세진 김" userId="edfb18fd924acb42" providerId="LiveId" clId="{E3D001F1-01B4-46CC-A18E-FCC304C07449}" dt="2023-12-11T00:02:43.963" v="364" actId="571"/>
          <ac:spMkLst>
            <pc:docMk/>
            <pc:sldMk cId="0" sldId="260"/>
            <ac:spMk id="57" creationId="{28F24B30-406A-B6D0-C6B8-ED29AAC60B7F}"/>
          </ac:spMkLst>
        </pc:spChg>
        <pc:spChg chg="mod">
          <ac:chgData name="세진 김" userId="edfb18fd924acb42" providerId="LiveId" clId="{E3D001F1-01B4-46CC-A18E-FCC304C07449}" dt="2023-12-11T00:02:43.963" v="364" actId="571"/>
          <ac:spMkLst>
            <pc:docMk/>
            <pc:sldMk cId="0" sldId="260"/>
            <ac:spMk id="60" creationId="{40C5D9F3-1B56-FC34-0BB0-234DDCB3BC3D}"/>
          </ac:spMkLst>
        </pc:spChg>
        <pc:spChg chg="mod">
          <ac:chgData name="세진 김" userId="edfb18fd924acb42" providerId="LiveId" clId="{E3D001F1-01B4-46CC-A18E-FCC304C07449}" dt="2023-12-11T00:02:43.963" v="364" actId="571"/>
          <ac:spMkLst>
            <pc:docMk/>
            <pc:sldMk cId="0" sldId="260"/>
            <ac:spMk id="61" creationId="{AB4507D3-3659-4C29-253E-263CD10ABC4D}"/>
          </ac:spMkLst>
        </pc:spChg>
        <pc:spChg chg="mod">
          <ac:chgData name="세진 김" userId="edfb18fd924acb42" providerId="LiveId" clId="{E3D001F1-01B4-46CC-A18E-FCC304C07449}" dt="2023-12-11T00:02:43.963" v="364" actId="571"/>
          <ac:spMkLst>
            <pc:docMk/>
            <pc:sldMk cId="0" sldId="260"/>
            <ac:spMk id="62" creationId="{58B09182-3B80-7FD7-6B73-BADA2F987BEE}"/>
          </ac:spMkLst>
        </pc:spChg>
        <pc:spChg chg="add del mod">
          <ac:chgData name="세진 김" userId="edfb18fd924acb42" providerId="LiveId" clId="{E3D001F1-01B4-46CC-A18E-FCC304C07449}" dt="2023-12-11T00:02:55.097" v="370"/>
          <ac:spMkLst>
            <pc:docMk/>
            <pc:sldMk cId="0" sldId="260"/>
            <ac:spMk id="63" creationId="{3DB3B6CC-A735-153A-BFFD-05059C386C96}"/>
          </ac:spMkLst>
        </pc:spChg>
        <pc:spChg chg="add del mod">
          <ac:chgData name="세진 김" userId="edfb18fd924acb42" providerId="LiveId" clId="{E3D001F1-01B4-46CC-A18E-FCC304C07449}" dt="2023-12-11T00:02:55.097" v="370"/>
          <ac:spMkLst>
            <pc:docMk/>
            <pc:sldMk cId="0" sldId="260"/>
            <ac:spMk id="960" creationId="{65686DC4-9C1E-3C3D-3117-21F2DF6D9FD0}"/>
          </ac:spMkLst>
        </pc:spChg>
        <pc:spChg chg="add del mod">
          <ac:chgData name="세진 김" userId="edfb18fd924acb42" providerId="LiveId" clId="{E3D001F1-01B4-46CC-A18E-FCC304C07449}" dt="2023-12-11T00:02:55.097" v="370"/>
          <ac:spMkLst>
            <pc:docMk/>
            <pc:sldMk cId="0" sldId="260"/>
            <ac:spMk id="961" creationId="{A29DF84A-8C87-EBDF-31DF-91A9B853E67E}"/>
          </ac:spMkLst>
        </pc:spChg>
        <pc:spChg chg="add del mod">
          <ac:chgData name="세진 김" userId="edfb18fd924acb42" providerId="LiveId" clId="{E3D001F1-01B4-46CC-A18E-FCC304C07449}" dt="2023-12-11T00:02:55.097" v="370"/>
          <ac:spMkLst>
            <pc:docMk/>
            <pc:sldMk cId="0" sldId="260"/>
            <ac:spMk id="962" creationId="{EC68790A-192F-5451-FC2D-7BE5A5FAF6B8}"/>
          </ac:spMkLst>
        </pc:spChg>
        <pc:spChg chg="add del mod">
          <ac:chgData name="세진 김" userId="edfb18fd924acb42" providerId="LiveId" clId="{E3D001F1-01B4-46CC-A18E-FCC304C07449}" dt="2023-12-11T00:02:55.097" v="370"/>
          <ac:spMkLst>
            <pc:docMk/>
            <pc:sldMk cId="0" sldId="260"/>
            <ac:spMk id="963" creationId="{2CDB53C2-3343-1056-AC6C-165513E4254C}"/>
          </ac:spMkLst>
        </pc:spChg>
        <pc:spChg chg="add del mod">
          <ac:chgData name="세진 김" userId="edfb18fd924acb42" providerId="LiveId" clId="{E3D001F1-01B4-46CC-A18E-FCC304C07449}" dt="2023-12-11T00:02:55.097" v="370"/>
          <ac:spMkLst>
            <pc:docMk/>
            <pc:sldMk cId="0" sldId="260"/>
            <ac:spMk id="964" creationId="{1FD298E0-B3F1-5E02-764B-E544BC1F64C6}"/>
          </ac:spMkLst>
        </pc:spChg>
        <pc:spChg chg="add del mod">
          <ac:chgData name="세진 김" userId="edfb18fd924acb42" providerId="LiveId" clId="{E3D001F1-01B4-46CC-A18E-FCC304C07449}" dt="2023-12-11T00:02:55.097" v="370"/>
          <ac:spMkLst>
            <pc:docMk/>
            <pc:sldMk cId="0" sldId="260"/>
            <ac:spMk id="965" creationId="{A104764D-9ED3-0C5B-7050-6FBDA4AE95AC}"/>
          </ac:spMkLst>
        </pc:spChg>
        <pc:spChg chg="add del mod">
          <ac:chgData name="세진 김" userId="edfb18fd924acb42" providerId="LiveId" clId="{E3D001F1-01B4-46CC-A18E-FCC304C07449}" dt="2023-12-11T00:02:55.097" v="370"/>
          <ac:spMkLst>
            <pc:docMk/>
            <pc:sldMk cId="0" sldId="260"/>
            <ac:spMk id="966" creationId="{F1DD6E99-CA70-02A8-5A19-A5FA0D3BB9EC}"/>
          </ac:spMkLst>
        </pc:spChg>
        <pc:spChg chg="add del mod">
          <ac:chgData name="세진 김" userId="edfb18fd924acb42" providerId="LiveId" clId="{E3D001F1-01B4-46CC-A18E-FCC304C07449}" dt="2023-12-11T00:02:55.097" v="370"/>
          <ac:spMkLst>
            <pc:docMk/>
            <pc:sldMk cId="0" sldId="260"/>
            <ac:spMk id="967" creationId="{520E552A-6CB2-791A-3F72-1A7512B477D1}"/>
          </ac:spMkLst>
        </pc:spChg>
        <pc:spChg chg="add del mod">
          <ac:chgData name="세진 김" userId="edfb18fd924acb42" providerId="LiveId" clId="{E3D001F1-01B4-46CC-A18E-FCC304C07449}" dt="2023-12-11T00:02:55.097" v="370"/>
          <ac:spMkLst>
            <pc:docMk/>
            <pc:sldMk cId="0" sldId="260"/>
            <ac:spMk id="968" creationId="{065D94FB-DF17-2A2C-0035-F715825DBFD1}"/>
          </ac:spMkLst>
        </pc:spChg>
        <pc:spChg chg="add del mod">
          <ac:chgData name="세진 김" userId="edfb18fd924acb42" providerId="LiveId" clId="{E3D001F1-01B4-46CC-A18E-FCC304C07449}" dt="2023-12-11T00:02:55.097" v="370"/>
          <ac:spMkLst>
            <pc:docMk/>
            <pc:sldMk cId="0" sldId="260"/>
            <ac:spMk id="969" creationId="{C5B00BB9-14D7-C48A-C0AD-ACCFEC0E1F21}"/>
          </ac:spMkLst>
        </pc:spChg>
        <pc:spChg chg="add del mod">
          <ac:chgData name="세진 김" userId="edfb18fd924acb42" providerId="LiveId" clId="{E3D001F1-01B4-46CC-A18E-FCC304C07449}" dt="2023-12-11T00:02:55.097" v="370"/>
          <ac:spMkLst>
            <pc:docMk/>
            <pc:sldMk cId="0" sldId="260"/>
            <ac:spMk id="970" creationId="{BDC56312-8598-B551-3378-5C084F921E6D}"/>
          </ac:spMkLst>
        </pc:spChg>
        <pc:spChg chg="add del mod">
          <ac:chgData name="세진 김" userId="edfb18fd924acb42" providerId="LiveId" clId="{E3D001F1-01B4-46CC-A18E-FCC304C07449}" dt="2023-12-11T00:02:55.097" v="370"/>
          <ac:spMkLst>
            <pc:docMk/>
            <pc:sldMk cId="0" sldId="260"/>
            <ac:spMk id="971" creationId="{91940F55-C790-B9C5-09CD-155080CEE5DC}"/>
          </ac:spMkLst>
        </pc:spChg>
        <pc:spChg chg="add del mod">
          <ac:chgData name="세진 김" userId="edfb18fd924acb42" providerId="LiveId" clId="{E3D001F1-01B4-46CC-A18E-FCC304C07449}" dt="2023-12-11T00:02:55.097" v="370"/>
          <ac:spMkLst>
            <pc:docMk/>
            <pc:sldMk cId="0" sldId="260"/>
            <ac:spMk id="972" creationId="{F160E5A7-E0A9-23D8-70C5-E5904FCBA40B}"/>
          </ac:spMkLst>
        </pc:spChg>
        <pc:spChg chg="add del mod">
          <ac:chgData name="세진 김" userId="edfb18fd924acb42" providerId="LiveId" clId="{E3D001F1-01B4-46CC-A18E-FCC304C07449}" dt="2023-12-11T00:02:55.097" v="370"/>
          <ac:spMkLst>
            <pc:docMk/>
            <pc:sldMk cId="0" sldId="260"/>
            <ac:spMk id="973" creationId="{B3AB10E0-DBF2-15FD-4ACF-5019F6F30A80}"/>
          </ac:spMkLst>
        </pc:spChg>
        <pc:spChg chg="add del mod">
          <ac:chgData name="세진 김" userId="edfb18fd924acb42" providerId="LiveId" clId="{E3D001F1-01B4-46CC-A18E-FCC304C07449}" dt="2023-12-11T00:02:55.097" v="370"/>
          <ac:spMkLst>
            <pc:docMk/>
            <pc:sldMk cId="0" sldId="260"/>
            <ac:spMk id="975" creationId="{52C72692-01C2-DC33-17A8-6A528B69FF73}"/>
          </ac:spMkLst>
        </pc:spChg>
        <pc:spChg chg="add del mod">
          <ac:chgData name="세진 김" userId="edfb18fd924acb42" providerId="LiveId" clId="{E3D001F1-01B4-46CC-A18E-FCC304C07449}" dt="2023-12-11T00:02:55.097" v="370"/>
          <ac:spMkLst>
            <pc:docMk/>
            <pc:sldMk cId="0" sldId="260"/>
            <ac:spMk id="977" creationId="{748E53E1-D458-82D0-B498-CD123BA84C72}"/>
          </ac:spMkLst>
        </pc:spChg>
        <pc:spChg chg="add del mod">
          <ac:chgData name="세진 김" userId="edfb18fd924acb42" providerId="LiveId" clId="{E3D001F1-01B4-46CC-A18E-FCC304C07449}" dt="2023-12-11T00:02:55.097" v="370"/>
          <ac:spMkLst>
            <pc:docMk/>
            <pc:sldMk cId="0" sldId="260"/>
            <ac:spMk id="979" creationId="{BA0DC8E2-459E-1B27-8628-430F1963C05C}"/>
          </ac:spMkLst>
        </pc:spChg>
        <pc:spChg chg="add del mod">
          <ac:chgData name="세진 김" userId="edfb18fd924acb42" providerId="LiveId" clId="{E3D001F1-01B4-46CC-A18E-FCC304C07449}" dt="2023-12-11T00:02:55.097" v="370"/>
          <ac:spMkLst>
            <pc:docMk/>
            <pc:sldMk cId="0" sldId="260"/>
            <ac:spMk id="982" creationId="{B1D6FBEA-89B2-8515-1DA3-5D7AF4BA08ED}"/>
          </ac:spMkLst>
        </pc:spChg>
        <pc:spChg chg="add del mod">
          <ac:chgData name="세진 김" userId="edfb18fd924acb42" providerId="LiveId" clId="{E3D001F1-01B4-46CC-A18E-FCC304C07449}" dt="2023-12-11T00:02:55.097" v="370"/>
          <ac:spMkLst>
            <pc:docMk/>
            <pc:sldMk cId="0" sldId="260"/>
            <ac:spMk id="983" creationId="{69AA4E79-256F-F694-DE8C-6803B2A1701B}"/>
          </ac:spMkLst>
        </pc:spChg>
        <pc:spChg chg="add del mod">
          <ac:chgData name="세진 김" userId="edfb18fd924acb42" providerId="LiveId" clId="{E3D001F1-01B4-46CC-A18E-FCC304C07449}" dt="2023-12-11T00:02:55.097" v="370"/>
          <ac:spMkLst>
            <pc:docMk/>
            <pc:sldMk cId="0" sldId="260"/>
            <ac:spMk id="984" creationId="{06210649-9B1F-4C10-9991-F1C8F32B847E}"/>
          </ac:spMkLst>
        </pc:spChg>
        <pc:grpChg chg="add del mod">
          <ac:chgData name="세진 김" userId="edfb18fd924acb42" providerId="LiveId" clId="{E3D001F1-01B4-46CC-A18E-FCC304C07449}" dt="2023-12-11T00:02:50.819" v="365" actId="478"/>
          <ac:grpSpMkLst>
            <pc:docMk/>
            <pc:sldMk cId="0" sldId="260"/>
            <ac:grpSpMk id="35" creationId="{86A0603C-5A3B-B4CF-8F5A-B20B7DA81FC6}"/>
          </ac:grpSpMkLst>
        </pc:grpChg>
        <pc:grpChg chg="add del mod">
          <ac:chgData name="세진 김" userId="edfb18fd924acb42" providerId="LiveId" clId="{E3D001F1-01B4-46CC-A18E-FCC304C07449}" dt="2023-12-11T00:02:51.295" v="366" actId="478"/>
          <ac:grpSpMkLst>
            <pc:docMk/>
            <pc:sldMk cId="0" sldId="260"/>
            <ac:grpSpMk id="36" creationId="{5A3E09B4-1D35-38F1-6AEA-B241EE627CDD}"/>
          </ac:grpSpMkLst>
        </pc:grpChg>
        <pc:picChg chg="del">
          <ac:chgData name="세진 김" userId="edfb18fd924acb42" providerId="LiveId" clId="{E3D001F1-01B4-46CC-A18E-FCC304C07449}" dt="2023-12-11T00:02:31.177" v="359" actId="478"/>
          <ac:picMkLst>
            <pc:docMk/>
            <pc:sldMk cId="0" sldId="260"/>
            <ac:picMk id="5" creationId="{3C3AF5EB-7F5A-7326-F4B3-A98BD3166C52}"/>
          </ac:picMkLst>
        </pc:picChg>
        <pc:picChg chg="add mod">
          <ac:chgData name="세진 김" userId="edfb18fd924acb42" providerId="LiveId" clId="{E3D001F1-01B4-46CC-A18E-FCC304C07449}" dt="2023-12-11T00:03:00.432" v="373" actId="1076"/>
          <ac:picMkLst>
            <pc:docMk/>
            <pc:sldMk cId="0" sldId="260"/>
            <ac:picMk id="985" creationId="{603DCCCF-01E3-01E6-44A7-7EC756E6AD9A}"/>
          </ac:picMkLst>
        </pc:picChg>
        <pc:cxnChg chg="add mod">
          <ac:chgData name="세진 김" userId="edfb18fd924acb42" providerId="LiveId" clId="{E3D001F1-01B4-46CC-A18E-FCC304C07449}" dt="2023-12-11T00:02:50.819" v="365" actId="478"/>
          <ac:cxnSpMkLst>
            <pc:docMk/>
            <pc:sldMk cId="0" sldId="260"/>
            <ac:cxnSpMk id="24" creationId="{006BE6F2-BB09-4064-BED7-C08536E5D091}"/>
          </ac:cxnSpMkLst>
        </pc:cxnChg>
        <pc:cxnChg chg="add mod">
          <ac:chgData name="세진 김" userId="edfb18fd924acb42" providerId="LiveId" clId="{E3D001F1-01B4-46CC-A18E-FCC304C07449}" dt="2023-12-11T00:02:50.819" v="365" actId="478"/>
          <ac:cxnSpMkLst>
            <pc:docMk/>
            <pc:sldMk cId="0" sldId="260"/>
            <ac:cxnSpMk id="26" creationId="{5F8F4778-F892-C74B-18DA-E9D17ADCF52A}"/>
          </ac:cxnSpMkLst>
        </pc:cxnChg>
        <pc:cxnChg chg="add mod">
          <ac:chgData name="세진 김" userId="edfb18fd924acb42" providerId="LiveId" clId="{E3D001F1-01B4-46CC-A18E-FCC304C07449}" dt="2023-12-11T00:02:50.819" v="365" actId="478"/>
          <ac:cxnSpMkLst>
            <pc:docMk/>
            <pc:sldMk cId="0" sldId="260"/>
            <ac:cxnSpMk id="28" creationId="{1443051A-4457-D9F8-0448-8BF514026DCC}"/>
          </ac:cxnSpMkLst>
        </pc:cxnChg>
        <pc:cxnChg chg="add mod">
          <ac:chgData name="세진 김" userId="edfb18fd924acb42" providerId="LiveId" clId="{E3D001F1-01B4-46CC-A18E-FCC304C07449}" dt="2023-12-11T00:02:50.819" v="365" actId="478"/>
          <ac:cxnSpMkLst>
            <pc:docMk/>
            <pc:sldMk cId="0" sldId="260"/>
            <ac:cxnSpMk id="30" creationId="{73CCD14A-8DFD-A928-6F75-4C5BCD3225DD}"/>
          </ac:cxnSpMkLst>
        </pc:cxnChg>
        <pc:cxnChg chg="add mod">
          <ac:chgData name="세진 김" userId="edfb18fd924acb42" providerId="LiveId" clId="{E3D001F1-01B4-46CC-A18E-FCC304C07449}" dt="2023-12-11T00:02:50.819" v="365" actId="478"/>
          <ac:cxnSpMkLst>
            <pc:docMk/>
            <pc:sldMk cId="0" sldId="260"/>
            <ac:cxnSpMk id="31" creationId="{FD2332A6-BC89-7F61-7B12-5D872F1CC3C7}"/>
          </ac:cxnSpMkLst>
        </pc:cxnChg>
        <pc:cxnChg chg="mod">
          <ac:chgData name="세진 김" userId="edfb18fd924acb42" providerId="LiveId" clId="{E3D001F1-01B4-46CC-A18E-FCC304C07449}" dt="2023-12-11T00:02:51.295" v="366" actId="478"/>
          <ac:cxnSpMkLst>
            <pc:docMk/>
            <pc:sldMk cId="0" sldId="260"/>
            <ac:cxnSpMk id="52" creationId="{5B923293-BE92-6049-7DE3-C81E63866BEE}"/>
          </ac:cxnSpMkLst>
        </pc:cxnChg>
        <pc:cxnChg chg="mod">
          <ac:chgData name="세진 김" userId="edfb18fd924acb42" providerId="LiveId" clId="{E3D001F1-01B4-46CC-A18E-FCC304C07449}" dt="2023-12-11T00:02:51.295" v="366" actId="478"/>
          <ac:cxnSpMkLst>
            <pc:docMk/>
            <pc:sldMk cId="0" sldId="260"/>
            <ac:cxnSpMk id="54" creationId="{E5EB9BDE-CF70-08C7-59A2-0AC5CC7B6F5A}"/>
          </ac:cxnSpMkLst>
        </pc:cxnChg>
        <pc:cxnChg chg="mod">
          <ac:chgData name="세진 김" userId="edfb18fd924acb42" providerId="LiveId" clId="{E3D001F1-01B4-46CC-A18E-FCC304C07449}" dt="2023-12-11T00:02:51.295" v="366" actId="478"/>
          <ac:cxnSpMkLst>
            <pc:docMk/>
            <pc:sldMk cId="0" sldId="260"/>
            <ac:cxnSpMk id="56" creationId="{8BE3883E-CB9E-AC0D-298A-FD79927E61D4}"/>
          </ac:cxnSpMkLst>
        </pc:cxnChg>
        <pc:cxnChg chg="mod">
          <ac:chgData name="세진 김" userId="edfb18fd924acb42" providerId="LiveId" clId="{E3D001F1-01B4-46CC-A18E-FCC304C07449}" dt="2023-12-11T00:02:51.295" v="366" actId="478"/>
          <ac:cxnSpMkLst>
            <pc:docMk/>
            <pc:sldMk cId="0" sldId="260"/>
            <ac:cxnSpMk id="58" creationId="{AE1A5CCC-786C-1602-2695-9262463D864A}"/>
          </ac:cxnSpMkLst>
        </pc:cxnChg>
        <pc:cxnChg chg="mod">
          <ac:chgData name="세진 김" userId="edfb18fd924acb42" providerId="LiveId" clId="{E3D001F1-01B4-46CC-A18E-FCC304C07449}" dt="2023-12-11T00:02:51.295" v="366" actId="478"/>
          <ac:cxnSpMkLst>
            <pc:docMk/>
            <pc:sldMk cId="0" sldId="260"/>
            <ac:cxnSpMk id="59" creationId="{199C2A3A-F391-DA93-3548-8B64D10FA418}"/>
          </ac:cxnSpMkLst>
        </pc:cxnChg>
        <pc:cxnChg chg="add del mod">
          <ac:chgData name="세진 김" userId="edfb18fd924acb42" providerId="LiveId" clId="{E3D001F1-01B4-46CC-A18E-FCC304C07449}" dt="2023-12-11T00:02:55.097" v="370"/>
          <ac:cxnSpMkLst>
            <pc:docMk/>
            <pc:sldMk cId="0" sldId="260"/>
            <ac:cxnSpMk id="974" creationId="{B32A5F91-6C38-3B5E-72E1-330BC7D79F24}"/>
          </ac:cxnSpMkLst>
        </pc:cxnChg>
        <pc:cxnChg chg="add del mod">
          <ac:chgData name="세진 김" userId="edfb18fd924acb42" providerId="LiveId" clId="{E3D001F1-01B4-46CC-A18E-FCC304C07449}" dt="2023-12-11T00:02:55.097" v="370"/>
          <ac:cxnSpMkLst>
            <pc:docMk/>
            <pc:sldMk cId="0" sldId="260"/>
            <ac:cxnSpMk id="976" creationId="{23D44FC1-B8FF-0273-E10C-FE2C79ED584E}"/>
          </ac:cxnSpMkLst>
        </pc:cxnChg>
        <pc:cxnChg chg="add del mod">
          <ac:chgData name="세진 김" userId="edfb18fd924acb42" providerId="LiveId" clId="{E3D001F1-01B4-46CC-A18E-FCC304C07449}" dt="2023-12-11T00:02:55.097" v="370"/>
          <ac:cxnSpMkLst>
            <pc:docMk/>
            <pc:sldMk cId="0" sldId="260"/>
            <ac:cxnSpMk id="978" creationId="{D9452D99-CDE6-F356-2214-261EB3AAC077}"/>
          </ac:cxnSpMkLst>
        </pc:cxnChg>
        <pc:cxnChg chg="add del mod">
          <ac:chgData name="세진 김" userId="edfb18fd924acb42" providerId="LiveId" clId="{E3D001F1-01B4-46CC-A18E-FCC304C07449}" dt="2023-12-11T00:02:55.097" v="370"/>
          <ac:cxnSpMkLst>
            <pc:docMk/>
            <pc:sldMk cId="0" sldId="260"/>
            <ac:cxnSpMk id="980" creationId="{67AA0655-C36E-0A35-B911-099552B502E1}"/>
          </ac:cxnSpMkLst>
        </pc:cxnChg>
        <pc:cxnChg chg="add del mod">
          <ac:chgData name="세진 김" userId="edfb18fd924acb42" providerId="LiveId" clId="{E3D001F1-01B4-46CC-A18E-FCC304C07449}" dt="2023-12-11T00:02:55.097" v="370"/>
          <ac:cxnSpMkLst>
            <pc:docMk/>
            <pc:sldMk cId="0" sldId="260"/>
            <ac:cxnSpMk id="981" creationId="{0C2256DE-D06E-D76F-4689-2DA1AF96B820}"/>
          </ac:cxnSpMkLst>
        </pc:cxnChg>
      </pc:sldChg>
      <pc:sldChg chg="addSp delSp modSp mod">
        <pc:chgData name="세진 김" userId="edfb18fd924acb42" providerId="LiveId" clId="{E3D001F1-01B4-46CC-A18E-FCC304C07449}" dt="2023-12-11T01:35:32.936" v="810" actId="2711"/>
        <pc:sldMkLst>
          <pc:docMk/>
          <pc:sldMk cId="0" sldId="262"/>
        </pc:sldMkLst>
        <pc:spChg chg="mod">
          <ac:chgData name="세진 김" userId="edfb18fd924acb42" providerId="LiveId" clId="{E3D001F1-01B4-46CC-A18E-FCC304C07449}" dt="2023-12-11T01:35:32.936" v="810" actId="2711"/>
          <ac:spMkLst>
            <pc:docMk/>
            <pc:sldMk cId="0" sldId="262"/>
            <ac:spMk id="20" creationId="{DDAD5732-E03C-27CF-E07B-CFEE8945C8FA}"/>
          </ac:spMkLst>
        </pc:spChg>
        <pc:spChg chg="mod">
          <ac:chgData name="세진 김" userId="edfb18fd924acb42" providerId="LiveId" clId="{E3D001F1-01B4-46CC-A18E-FCC304C07449}" dt="2023-12-11T00:20:08.908" v="402" actId="948"/>
          <ac:spMkLst>
            <pc:docMk/>
            <pc:sldMk cId="0" sldId="262"/>
            <ac:spMk id="23" creationId="{D6023BFA-CDE1-7482-7269-BDBD1D943FA0}"/>
          </ac:spMkLst>
        </pc:spChg>
        <pc:spChg chg="mod">
          <ac:chgData name="세진 김" userId="edfb18fd924acb42" providerId="LiveId" clId="{E3D001F1-01B4-46CC-A18E-FCC304C07449}" dt="2023-12-11T00:20:16.222" v="403" actId="948"/>
          <ac:spMkLst>
            <pc:docMk/>
            <pc:sldMk cId="0" sldId="262"/>
            <ac:spMk id="24" creationId="{C4223A6B-3E7D-21C3-1D60-1FA3641F8826}"/>
          </ac:spMkLst>
        </pc:spChg>
        <pc:picChg chg="add del mod">
          <ac:chgData name="세진 김" userId="edfb18fd924acb42" providerId="LiveId" clId="{E3D001F1-01B4-46CC-A18E-FCC304C07449}" dt="2023-12-10T23:43:46.961" v="31" actId="22"/>
          <ac:picMkLst>
            <pc:docMk/>
            <pc:sldMk cId="0" sldId="262"/>
            <ac:picMk id="4" creationId="{E956BE43-0968-62DE-E21A-41F8921FA69B}"/>
          </ac:picMkLst>
        </pc:picChg>
      </pc:sldChg>
      <pc:sldChg chg="addSp delSp modSp mod">
        <pc:chgData name="세진 김" userId="edfb18fd924acb42" providerId="LiveId" clId="{E3D001F1-01B4-46CC-A18E-FCC304C07449}" dt="2023-12-11T01:31:08.615" v="777" actId="14826"/>
        <pc:sldMkLst>
          <pc:docMk/>
          <pc:sldMk cId="3367452212" sldId="263"/>
        </pc:sldMkLst>
        <pc:spChg chg="add mod">
          <ac:chgData name="세진 김" userId="edfb18fd924acb42" providerId="LiveId" clId="{E3D001F1-01B4-46CC-A18E-FCC304C07449}" dt="2023-12-10T23:48:25.882" v="153"/>
          <ac:spMkLst>
            <pc:docMk/>
            <pc:sldMk cId="3367452212" sldId="263"/>
            <ac:spMk id="30" creationId="{EF69EA4F-4759-BDF6-B750-C6D798A5C658}"/>
          </ac:spMkLst>
        </pc:spChg>
        <pc:spChg chg="add mod">
          <ac:chgData name="세진 김" userId="edfb18fd924acb42" providerId="LiveId" clId="{E3D001F1-01B4-46CC-A18E-FCC304C07449}" dt="2023-12-10T23:48:41.679" v="186"/>
          <ac:spMkLst>
            <pc:docMk/>
            <pc:sldMk cId="3367452212" sldId="263"/>
            <ac:spMk id="31" creationId="{0AF9C279-ACBE-A8F8-7D3A-4D77C6505E50}"/>
          </ac:spMkLst>
        </pc:spChg>
        <pc:grpChg chg="mod">
          <ac:chgData name="세진 김" userId="edfb18fd924acb42" providerId="LiveId" clId="{E3D001F1-01B4-46CC-A18E-FCC304C07449}" dt="2023-12-11T00:34:52.435" v="652" actId="1076"/>
          <ac:grpSpMkLst>
            <pc:docMk/>
            <pc:sldMk cId="3367452212" sldId="263"/>
            <ac:grpSpMk id="1003" creationId="{00000000-0000-0000-0000-000000000000}"/>
          </ac:grpSpMkLst>
        </pc:grpChg>
        <pc:picChg chg="add mod">
          <ac:chgData name="세진 김" userId="edfb18fd924acb42" providerId="LiveId" clId="{E3D001F1-01B4-46CC-A18E-FCC304C07449}" dt="2023-12-11T01:29:33.549" v="765" actId="14826"/>
          <ac:picMkLst>
            <pc:docMk/>
            <pc:sldMk cId="3367452212" sldId="263"/>
            <ac:picMk id="4" creationId="{2EAC4CC1-C961-6BD4-E288-43FE4C416BF5}"/>
          </ac:picMkLst>
        </pc:picChg>
        <pc:picChg chg="add mod">
          <ac:chgData name="세진 김" userId="edfb18fd924acb42" providerId="LiveId" clId="{E3D001F1-01B4-46CC-A18E-FCC304C07449}" dt="2023-12-11T01:30:59.901" v="774" actId="14826"/>
          <ac:picMkLst>
            <pc:docMk/>
            <pc:sldMk cId="3367452212" sldId="263"/>
            <ac:picMk id="7" creationId="{5C186B6A-A0D0-FF9B-78A5-1BEFC0601BD4}"/>
          </ac:picMkLst>
        </pc:picChg>
        <pc:picChg chg="add mod">
          <ac:chgData name="세진 김" userId="edfb18fd924acb42" providerId="LiveId" clId="{E3D001F1-01B4-46CC-A18E-FCC304C07449}" dt="2023-12-11T01:31:08.615" v="777" actId="14826"/>
          <ac:picMkLst>
            <pc:docMk/>
            <pc:sldMk cId="3367452212" sldId="263"/>
            <ac:picMk id="11" creationId="{28986581-BB5F-006B-8BCB-FC5590FFC489}"/>
          </ac:picMkLst>
        </pc:picChg>
        <pc:picChg chg="add mod">
          <ac:chgData name="세진 김" userId="edfb18fd924acb42" providerId="LiveId" clId="{E3D001F1-01B4-46CC-A18E-FCC304C07449}" dt="2023-12-11T01:29:50.378" v="768" actId="14826"/>
          <ac:picMkLst>
            <pc:docMk/>
            <pc:sldMk cId="3367452212" sldId="263"/>
            <ac:picMk id="13" creationId="{0058AEAB-0E58-EE73-10F9-DC623CFD5A9B}"/>
          </ac:picMkLst>
        </pc:picChg>
        <pc:picChg chg="add del mod">
          <ac:chgData name="세진 김" userId="edfb18fd924acb42" providerId="LiveId" clId="{E3D001F1-01B4-46CC-A18E-FCC304C07449}" dt="2023-12-10T23:45:34.251" v="77" actId="478"/>
          <ac:picMkLst>
            <pc:docMk/>
            <pc:sldMk cId="3367452212" sldId="263"/>
            <ac:picMk id="15" creationId="{72610A69-0686-7065-917F-0F15C9D1214A}"/>
          </ac:picMkLst>
        </pc:picChg>
        <pc:picChg chg="add del mod">
          <ac:chgData name="세진 김" userId="edfb18fd924acb42" providerId="LiveId" clId="{E3D001F1-01B4-46CC-A18E-FCC304C07449}" dt="2023-12-10T23:45:34.251" v="77" actId="478"/>
          <ac:picMkLst>
            <pc:docMk/>
            <pc:sldMk cId="3367452212" sldId="263"/>
            <ac:picMk id="17" creationId="{9A417817-A516-FC2C-60CB-DA51DC8EBCC3}"/>
          </ac:picMkLst>
        </pc:picChg>
        <pc:picChg chg="add del mod">
          <ac:chgData name="세진 김" userId="edfb18fd924acb42" providerId="LiveId" clId="{E3D001F1-01B4-46CC-A18E-FCC304C07449}" dt="2023-12-10T23:45:34.251" v="77" actId="478"/>
          <ac:picMkLst>
            <pc:docMk/>
            <pc:sldMk cId="3367452212" sldId="263"/>
            <ac:picMk id="19" creationId="{77DEBD1F-0DE9-CF04-F07E-0B76E0D75657}"/>
          </ac:picMkLst>
        </pc:picChg>
        <pc:picChg chg="add del mod">
          <ac:chgData name="세진 김" userId="edfb18fd924acb42" providerId="LiveId" clId="{E3D001F1-01B4-46CC-A18E-FCC304C07449}" dt="2023-12-10T23:44:46.860" v="55" actId="478"/>
          <ac:picMkLst>
            <pc:docMk/>
            <pc:sldMk cId="3367452212" sldId="263"/>
            <ac:picMk id="21" creationId="{E9AD0C72-5E62-7A75-BFAC-4C8A6F5C18F8}"/>
          </ac:picMkLst>
        </pc:picChg>
        <pc:picChg chg="add mod">
          <ac:chgData name="세진 김" userId="edfb18fd924acb42" providerId="LiveId" clId="{E3D001F1-01B4-46CC-A18E-FCC304C07449}" dt="2023-12-10T23:46:00.577" v="89" actId="1076"/>
          <ac:picMkLst>
            <pc:docMk/>
            <pc:sldMk cId="3367452212" sldId="263"/>
            <ac:picMk id="23" creationId="{9501901E-784A-F1A2-2FAA-10D8FEF4BAC7}"/>
          </ac:picMkLst>
        </pc:picChg>
        <pc:picChg chg="add mod">
          <ac:chgData name="세진 김" userId="edfb18fd924acb42" providerId="LiveId" clId="{E3D001F1-01B4-46CC-A18E-FCC304C07449}" dt="2023-12-10T23:46:02.843" v="90" actId="1076"/>
          <ac:picMkLst>
            <pc:docMk/>
            <pc:sldMk cId="3367452212" sldId="263"/>
            <ac:picMk id="25" creationId="{78282D23-E125-C68C-2564-944625DDAA0B}"/>
          </ac:picMkLst>
        </pc:picChg>
        <pc:picChg chg="add del mod">
          <ac:chgData name="세진 김" userId="edfb18fd924acb42" providerId="LiveId" clId="{E3D001F1-01B4-46CC-A18E-FCC304C07449}" dt="2023-12-10T23:45:34.251" v="77" actId="478"/>
          <ac:picMkLst>
            <pc:docMk/>
            <pc:sldMk cId="3367452212" sldId="263"/>
            <ac:picMk id="27" creationId="{548736C0-4FB4-9170-99DA-88A8AC8B84AC}"/>
          </ac:picMkLst>
        </pc:picChg>
        <pc:picChg chg="add del mod">
          <ac:chgData name="세진 김" userId="edfb18fd924acb42" providerId="LiveId" clId="{E3D001F1-01B4-46CC-A18E-FCC304C07449}" dt="2023-12-10T23:45:34.251" v="77" actId="478"/>
          <ac:picMkLst>
            <pc:docMk/>
            <pc:sldMk cId="3367452212" sldId="263"/>
            <ac:picMk id="29" creationId="{DE9D13D9-96AC-EB82-F88A-902C5EAE1C68}"/>
          </ac:picMkLst>
        </pc:picChg>
        <pc:picChg chg="add del mod">
          <ac:chgData name="세진 김" userId="edfb18fd924acb42" providerId="LiveId" clId="{E3D001F1-01B4-46CC-A18E-FCC304C07449}" dt="2023-12-11T01:26:17.456" v="754" actId="478"/>
          <ac:picMkLst>
            <pc:docMk/>
            <pc:sldMk cId="3367452212" sldId="263"/>
            <ac:picMk id="33" creationId="{30CEF5B2-A471-8BC7-6DDA-E192D3620171}"/>
          </ac:picMkLst>
        </pc:picChg>
        <pc:picChg chg="add del mod">
          <ac:chgData name="세진 김" userId="edfb18fd924acb42" providerId="LiveId" clId="{E3D001F1-01B4-46CC-A18E-FCC304C07449}" dt="2023-12-11T01:26:12.334" v="753" actId="22"/>
          <ac:picMkLst>
            <pc:docMk/>
            <pc:sldMk cId="3367452212" sldId="263"/>
            <ac:picMk id="35" creationId="{18F08488-F3A3-1096-D26A-FA4C0639D0DB}"/>
          </ac:picMkLst>
        </pc:picChg>
        <pc:picChg chg="add del mod">
          <ac:chgData name="세진 김" userId="edfb18fd924acb42" providerId="LiveId" clId="{E3D001F1-01B4-46CC-A18E-FCC304C07449}" dt="2023-12-11T01:26:33.550" v="758" actId="22"/>
          <ac:picMkLst>
            <pc:docMk/>
            <pc:sldMk cId="3367452212" sldId="263"/>
            <ac:picMk id="37" creationId="{32ED9079-61C1-04FF-2A7A-A9CD7F48DB8E}"/>
          </ac:picMkLst>
        </pc:picChg>
        <pc:picChg chg="add mod">
          <ac:chgData name="세진 김" userId="edfb18fd924acb42" providerId="LiveId" clId="{E3D001F1-01B4-46CC-A18E-FCC304C07449}" dt="2023-12-11T01:31:02.280" v="776" actId="1076"/>
          <ac:picMkLst>
            <pc:docMk/>
            <pc:sldMk cId="3367452212" sldId="263"/>
            <ac:picMk id="39" creationId="{6180E810-8F74-D44E-920C-4FEE287B0DEE}"/>
          </ac:picMkLst>
        </pc:picChg>
      </pc:sldChg>
      <pc:sldChg chg="addSp delSp modSp add mod">
        <pc:chgData name="세진 김" userId="edfb18fd924acb42" providerId="LiveId" clId="{E3D001F1-01B4-46CC-A18E-FCC304C07449}" dt="2023-12-11T01:26:42.129" v="760" actId="22"/>
        <pc:sldMkLst>
          <pc:docMk/>
          <pc:sldMk cId="820866309" sldId="266"/>
        </pc:sldMkLst>
        <pc:spChg chg="add mod">
          <ac:chgData name="세진 김" userId="edfb18fd924acb42" providerId="LiveId" clId="{E3D001F1-01B4-46CC-A18E-FCC304C07449}" dt="2023-12-10T23:49:15.745" v="274" actId="1036"/>
          <ac:spMkLst>
            <pc:docMk/>
            <pc:sldMk cId="820866309" sldId="266"/>
            <ac:spMk id="2" creationId="{D26BB325-57D6-2615-ABA1-599603D7A47F}"/>
          </ac:spMkLst>
        </pc:spChg>
        <pc:spChg chg="add mod">
          <ac:chgData name="세진 김" userId="edfb18fd924acb42" providerId="LiveId" clId="{E3D001F1-01B4-46CC-A18E-FCC304C07449}" dt="2023-12-10T23:49:27.338" v="321" actId="1036"/>
          <ac:spMkLst>
            <pc:docMk/>
            <pc:sldMk cId="820866309" sldId="266"/>
            <ac:spMk id="5" creationId="{5B52BD7C-B4E0-33BE-092E-A48B35870565}"/>
          </ac:spMkLst>
        </pc:spChg>
        <pc:spChg chg="add mod">
          <ac:chgData name="세진 김" userId="edfb18fd924acb42" providerId="LiveId" clId="{E3D001F1-01B4-46CC-A18E-FCC304C07449}" dt="2023-12-10T23:49:43.062" v="358" actId="1035"/>
          <ac:spMkLst>
            <pc:docMk/>
            <pc:sldMk cId="820866309" sldId="266"/>
            <ac:spMk id="9" creationId="{82D2A4EF-5BFF-BBE8-1D3A-C0F69F02B2B1}"/>
          </ac:spMkLst>
        </pc:spChg>
        <pc:picChg chg="del">
          <ac:chgData name="세진 김" userId="edfb18fd924acb42" providerId="LiveId" clId="{E3D001F1-01B4-46CC-A18E-FCC304C07449}" dt="2023-12-10T23:45:41.995" v="78" actId="478"/>
          <ac:picMkLst>
            <pc:docMk/>
            <pc:sldMk cId="820866309" sldId="266"/>
            <ac:picMk id="4" creationId="{2EAC4CC1-C961-6BD4-E288-43FE4C416BF5}"/>
          </ac:picMkLst>
        </pc:picChg>
        <pc:picChg chg="del">
          <ac:chgData name="세진 김" userId="edfb18fd924acb42" providerId="LiveId" clId="{E3D001F1-01B4-46CC-A18E-FCC304C07449}" dt="2023-12-10T23:45:41.995" v="78" actId="478"/>
          <ac:picMkLst>
            <pc:docMk/>
            <pc:sldMk cId="820866309" sldId="266"/>
            <ac:picMk id="7" creationId="{5C186B6A-A0D0-FF9B-78A5-1BEFC0601BD4}"/>
          </ac:picMkLst>
        </pc:picChg>
        <pc:picChg chg="del">
          <ac:chgData name="세진 김" userId="edfb18fd924acb42" providerId="LiveId" clId="{E3D001F1-01B4-46CC-A18E-FCC304C07449}" dt="2023-12-10T23:45:41.995" v="78" actId="478"/>
          <ac:picMkLst>
            <pc:docMk/>
            <pc:sldMk cId="820866309" sldId="266"/>
            <ac:picMk id="11" creationId="{28986581-BB5F-006B-8BCB-FC5590FFC489}"/>
          </ac:picMkLst>
        </pc:picChg>
        <pc:picChg chg="del">
          <ac:chgData name="세진 김" userId="edfb18fd924acb42" providerId="LiveId" clId="{E3D001F1-01B4-46CC-A18E-FCC304C07449}" dt="2023-12-10T23:45:41.995" v="78" actId="478"/>
          <ac:picMkLst>
            <pc:docMk/>
            <pc:sldMk cId="820866309" sldId="266"/>
            <ac:picMk id="13" creationId="{0058AEAB-0E58-EE73-10F9-DC623CFD5A9B}"/>
          </ac:picMkLst>
        </pc:picChg>
        <pc:picChg chg="add del">
          <ac:chgData name="세진 김" userId="edfb18fd924acb42" providerId="LiveId" clId="{E3D001F1-01B4-46CC-A18E-FCC304C07449}" dt="2023-12-11T01:26:42.129" v="760" actId="22"/>
          <ac:picMkLst>
            <pc:docMk/>
            <pc:sldMk cId="820866309" sldId="266"/>
            <ac:picMk id="14" creationId="{34D4BFDA-C02B-6754-DC30-453F40D95A36}"/>
          </ac:picMkLst>
        </pc:picChg>
        <pc:picChg chg="mod">
          <ac:chgData name="세진 김" userId="edfb18fd924acb42" providerId="LiveId" clId="{E3D001F1-01B4-46CC-A18E-FCC304C07449}" dt="2023-12-10T23:47:30.361" v="122" actId="1076"/>
          <ac:picMkLst>
            <pc:docMk/>
            <pc:sldMk cId="820866309" sldId="266"/>
            <ac:picMk id="15" creationId="{72610A69-0686-7065-917F-0F15C9D1214A}"/>
          </ac:picMkLst>
        </pc:picChg>
        <pc:picChg chg="mod">
          <ac:chgData name="세진 김" userId="edfb18fd924acb42" providerId="LiveId" clId="{E3D001F1-01B4-46CC-A18E-FCC304C07449}" dt="2023-12-10T23:47:23.106" v="120" actId="1076"/>
          <ac:picMkLst>
            <pc:docMk/>
            <pc:sldMk cId="820866309" sldId="266"/>
            <ac:picMk id="17" creationId="{9A417817-A516-FC2C-60CB-DA51DC8EBCC3}"/>
          </ac:picMkLst>
        </pc:picChg>
        <pc:picChg chg="mod">
          <ac:chgData name="세진 김" userId="edfb18fd924acb42" providerId="LiveId" clId="{E3D001F1-01B4-46CC-A18E-FCC304C07449}" dt="2023-12-10T23:47:28.453" v="121" actId="1076"/>
          <ac:picMkLst>
            <pc:docMk/>
            <pc:sldMk cId="820866309" sldId="266"/>
            <ac:picMk id="19" creationId="{77DEBD1F-0DE9-CF04-F07E-0B76E0D75657}"/>
          </ac:picMkLst>
        </pc:picChg>
        <pc:picChg chg="del">
          <ac:chgData name="세진 김" userId="edfb18fd924acb42" providerId="LiveId" clId="{E3D001F1-01B4-46CC-A18E-FCC304C07449}" dt="2023-12-10T23:45:41.995" v="78" actId="478"/>
          <ac:picMkLst>
            <pc:docMk/>
            <pc:sldMk cId="820866309" sldId="266"/>
            <ac:picMk id="23" creationId="{9501901E-784A-F1A2-2FAA-10D8FEF4BAC7}"/>
          </ac:picMkLst>
        </pc:picChg>
        <pc:picChg chg="del">
          <ac:chgData name="세진 김" userId="edfb18fd924acb42" providerId="LiveId" clId="{E3D001F1-01B4-46CC-A18E-FCC304C07449}" dt="2023-12-10T23:45:41.995" v="78" actId="478"/>
          <ac:picMkLst>
            <pc:docMk/>
            <pc:sldMk cId="820866309" sldId="266"/>
            <ac:picMk id="25" creationId="{78282D23-E125-C68C-2564-944625DDAA0B}"/>
          </ac:picMkLst>
        </pc:picChg>
        <pc:picChg chg="mod">
          <ac:chgData name="세진 김" userId="edfb18fd924acb42" providerId="LiveId" clId="{E3D001F1-01B4-46CC-A18E-FCC304C07449}" dt="2023-12-10T23:47:09.266" v="114" actId="1076"/>
          <ac:picMkLst>
            <pc:docMk/>
            <pc:sldMk cId="820866309" sldId="266"/>
            <ac:picMk id="27" creationId="{548736C0-4FB4-9170-99DA-88A8AC8B84AC}"/>
          </ac:picMkLst>
        </pc:picChg>
        <pc:picChg chg="mod">
          <ac:chgData name="세진 김" userId="edfb18fd924acb42" providerId="LiveId" clId="{E3D001F1-01B4-46CC-A18E-FCC304C07449}" dt="2023-12-10T23:47:07.944" v="113" actId="1076"/>
          <ac:picMkLst>
            <pc:docMk/>
            <pc:sldMk cId="820866309" sldId="266"/>
            <ac:picMk id="29" creationId="{DE9D13D9-96AC-EB82-F88A-902C5EAE1C68}"/>
          </ac:picMkLst>
        </pc:picChg>
      </pc:sldChg>
    </pc:docChg>
  </pc:docChgLst>
  <pc:docChgLst>
    <pc:chgData name="주호 이" userId="15b89a06ed161cfc" providerId="LiveId" clId="{DF96B46C-F208-43DE-B50A-B7EC7314FD20}"/>
    <pc:docChg chg="undo custSel addSld delSld modSld sldOrd">
      <pc:chgData name="주호 이" userId="15b89a06ed161cfc" providerId="LiveId" clId="{DF96B46C-F208-43DE-B50A-B7EC7314FD20}" dt="2023-12-11T01:13:01.898" v="1611" actId="1076"/>
      <pc:docMkLst>
        <pc:docMk/>
      </pc:docMkLst>
      <pc:sldChg chg="modSp mod">
        <pc:chgData name="주호 이" userId="15b89a06ed161cfc" providerId="LiveId" clId="{DF96B46C-F208-43DE-B50A-B7EC7314FD20}" dt="2023-12-11T00:54:16.306" v="1564" actId="2711"/>
        <pc:sldMkLst>
          <pc:docMk/>
          <pc:sldMk cId="0" sldId="256"/>
        </pc:sldMkLst>
        <pc:spChg chg="mod">
          <ac:chgData name="주호 이" userId="15b89a06ed161cfc" providerId="LiveId" clId="{DF96B46C-F208-43DE-B50A-B7EC7314FD20}" dt="2023-12-11T00:54:16.306" v="1564" actId="2711"/>
          <ac:spMkLst>
            <pc:docMk/>
            <pc:sldMk cId="0" sldId="256"/>
            <ac:spMk id="10" creationId="{00000000-0000-0000-0000-000000000000}"/>
          </ac:spMkLst>
        </pc:spChg>
      </pc:sldChg>
      <pc:sldChg chg="modSp mod">
        <pc:chgData name="주호 이" userId="15b89a06ed161cfc" providerId="LiveId" clId="{DF96B46C-F208-43DE-B50A-B7EC7314FD20}" dt="2023-12-10T23:42:22.446" v="273" actId="20577"/>
        <pc:sldMkLst>
          <pc:docMk/>
          <pc:sldMk cId="0" sldId="257"/>
        </pc:sldMkLst>
        <pc:spChg chg="mod">
          <ac:chgData name="주호 이" userId="15b89a06ed161cfc" providerId="LiveId" clId="{DF96B46C-F208-43DE-B50A-B7EC7314FD20}" dt="2023-12-10T23:42:22.446" v="273" actId="20577"/>
          <ac:spMkLst>
            <pc:docMk/>
            <pc:sldMk cId="0" sldId="257"/>
            <ac:spMk id="53" creationId="{00000000-0000-0000-0000-000000000000}"/>
          </ac:spMkLst>
        </pc:spChg>
      </pc:sldChg>
      <pc:sldChg chg="addSp delSp modSp mod">
        <pc:chgData name="주호 이" userId="15b89a06ed161cfc" providerId="LiveId" clId="{DF96B46C-F208-43DE-B50A-B7EC7314FD20}" dt="2023-12-11T01:13:01.898" v="1611" actId="1076"/>
        <pc:sldMkLst>
          <pc:docMk/>
          <pc:sldMk cId="0" sldId="258"/>
        </pc:sldMkLst>
        <pc:spChg chg="add mod">
          <ac:chgData name="주호 이" userId="15b89a06ed161cfc" providerId="LiveId" clId="{DF96B46C-F208-43DE-B50A-B7EC7314FD20}" dt="2023-12-11T00:43:32.173" v="1349" actId="113"/>
          <ac:spMkLst>
            <pc:docMk/>
            <pc:sldMk cId="0" sldId="258"/>
            <ac:spMk id="5" creationId="{414F9A14-C316-62D1-7B24-37257C639A70}"/>
          </ac:spMkLst>
        </pc:spChg>
        <pc:spChg chg="add del mod">
          <ac:chgData name="주호 이" userId="15b89a06ed161cfc" providerId="LiveId" clId="{DF96B46C-F208-43DE-B50A-B7EC7314FD20}" dt="2023-12-11T00:44:03.170" v="1352"/>
          <ac:spMkLst>
            <pc:docMk/>
            <pc:sldMk cId="0" sldId="258"/>
            <ac:spMk id="7" creationId="{E238BEA9-F125-7258-1D74-D33620E71FC7}"/>
          </ac:spMkLst>
        </pc:spChg>
        <pc:spChg chg="del mod">
          <ac:chgData name="주호 이" userId="15b89a06ed161cfc" providerId="LiveId" clId="{DF96B46C-F208-43DE-B50A-B7EC7314FD20}" dt="2023-12-11T00:48:46.159" v="1466"/>
          <ac:spMkLst>
            <pc:docMk/>
            <pc:sldMk cId="0" sldId="258"/>
            <ac:spMk id="8" creationId="{411A8EAC-6BFA-0E75-4841-D6627BC75B8A}"/>
          </ac:spMkLst>
        </pc:spChg>
        <pc:spChg chg="add mod">
          <ac:chgData name="주호 이" userId="15b89a06ed161cfc" providerId="LiveId" clId="{DF96B46C-F208-43DE-B50A-B7EC7314FD20}" dt="2023-12-11T00:43:36.275" v="1350" actId="113"/>
          <ac:spMkLst>
            <pc:docMk/>
            <pc:sldMk cId="0" sldId="258"/>
            <ac:spMk id="11" creationId="{8ADC0163-03A8-4125-0851-6962F2DCFC54}"/>
          </ac:spMkLst>
        </pc:spChg>
        <pc:spChg chg="mod">
          <ac:chgData name="주호 이" userId="15b89a06ed161cfc" providerId="LiveId" clId="{DF96B46C-F208-43DE-B50A-B7EC7314FD20}" dt="2023-12-10T23:03:28.091" v="164" actId="113"/>
          <ac:spMkLst>
            <pc:docMk/>
            <pc:sldMk cId="0" sldId="258"/>
            <ac:spMk id="16" creationId="{00000000-0000-0000-0000-000000000000}"/>
          </ac:spMkLst>
        </pc:spChg>
        <pc:spChg chg="add mod">
          <ac:chgData name="주호 이" userId="15b89a06ed161cfc" providerId="LiveId" clId="{DF96B46C-F208-43DE-B50A-B7EC7314FD20}" dt="2023-12-11T00:55:29.595" v="1568" actId="20577"/>
          <ac:spMkLst>
            <pc:docMk/>
            <pc:sldMk cId="0" sldId="258"/>
            <ac:spMk id="17" creationId="{D7A1697A-3C91-48B0-6EB4-EAA16B17D7D1}"/>
          </ac:spMkLst>
        </pc:spChg>
        <pc:grpChg chg="mod">
          <ac:chgData name="주호 이" userId="15b89a06ed161cfc" providerId="LiveId" clId="{DF96B46C-F208-43DE-B50A-B7EC7314FD20}" dt="2023-12-10T23:41:12.812" v="247" actId="1076"/>
          <ac:grpSpMkLst>
            <pc:docMk/>
            <pc:sldMk cId="0" sldId="258"/>
            <ac:grpSpMk id="1003" creationId="{00000000-0000-0000-0000-000000000000}"/>
          </ac:grpSpMkLst>
        </pc:grpChg>
        <pc:picChg chg="add del">
          <ac:chgData name="주호 이" userId="15b89a06ed161cfc" providerId="LiveId" clId="{DF96B46C-F208-43DE-B50A-B7EC7314FD20}" dt="2023-12-11T01:10:48.008" v="1597" actId="478"/>
          <ac:picMkLst>
            <pc:docMk/>
            <pc:sldMk cId="0" sldId="258"/>
            <ac:picMk id="2" creationId="{BF13235C-D1A8-4986-0C3F-2AD2B5D30000}"/>
          </ac:picMkLst>
        </pc:picChg>
        <pc:picChg chg="add del mod">
          <ac:chgData name="주호 이" userId="15b89a06ed161cfc" providerId="LiveId" clId="{DF96B46C-F208-43DE-B50A-B7EC7314FD20}" dt="2023-12-11T01:12:20.518" v="1599" actId="478"/>
          <ac:picMkLst>
            <pc:docMk/>
            <pc:sldMk cId="0" sldId="258"/>
            <ac:picMk id="4" creationId="{76AE42C3-BDAE-E959-53B0-7E18734158EC}"/>
          </ac:picMkLst>
        </pc:picChg>
        <pc:picChg chg="add del mod">
          <ac:chgData name="주호 이" userId="15b89a06ed161cfc" providerId="LiveId" clId="{DF96B46C-F208-43DE-B50A-B7EC7314FD20}" dt="2023-12-11T01:10:16.356" v="1588" actId="478"/>
          <ac:picMkLst>
            <pc:docMk/>
            <pc:sldMk cId="0" sldId="258"/>
            <ac:picMk id="19" creationId="{146B7C46-9A7C-7ACC-EBBF-762035D77CAD}"/>
          </ac:picMkLst>
        </pc:picChg>
        <pc:picChg chg="add del mod">
          <ac:chgData name="주호 이" userId="15b89a06ed161cfc" providerId="LiveId" clId="{DF96B46C-F208-43DE-B50A-B7EC7314FD20}" dt="2023-12-11T01:10:16.356" v="1588" actId="478"/>
          <ac:picMkLst>
            <pc:docMk/>
            <pc:sldMk cId="0" sldId="258"/>
            <ac:picMk id="21" creationId="{F0C0ABED-9CD6-0F35-BEAA-66B08B050B44}"/>
          </ac:picMkLst>
        </pc:picChg>
        <pc:picChg chg="add mod">
          <ac:chgData name="주호 이" userId="15b89a06ed161cfc" providerId="LiveId" clId="{DF96B46C-F208-43DE-B50A-B7EC7314FD20}" dt="2023-12-11T01:10:52.247" v="1598" actId="1076"/>
          <ac:picMkLst>
            <pc:docMk/>
            <pc:sldMk cId="0" sldId="258"/>
            <ac:picMk id="23" creationId="{83E5DF2B-16F1-A533-27CE-F894EC8906A1}"/>
          </ac:picMkLst>
        </pc:picChg>
        <pc:picChg chg="add mod">
          <ac:chgData name="주호 이" userId="15b89a06ed161cfc" providerId="LiveId" clId="{DF96B46C-F208-43DE-B50A-B7EC7314FD20}" dt="2023-12-11T01:13:01.898" v="1611" actId="1076"/>
          <ac:picMkLst>
            <pc:docMk/>
            <pc:sldMk cId="0" sldId="258"/>
            <ac:picMk id="25" creationId="{4B811CD1-6630-F1FB-3D14-8B6815255FB0}"/>
          </ac:picMkLst>
        </pc:picChg>
      </pc:sldChg>
      <pc:sldChg chg="addSp delSp modSp mod">
        <pc:chgData name="주호 이" userId="15b89a06ed161cfc" providerId="LiveId" clId="{DF96B46C-F208-43DE-B50A-B7EC7314FD20}" dt="2023-12-11T00:26:19.317" v="1285" actId="1076"/>
        <pc:sldMkLst>
          <pc:docMk/>
          <pc:sldMk cId="0" sldId="259"/>
        </pc:sldMkLst>
        <pc:grpChg chg="mod">
          <ac:chgData name="주호 이" userId="15b89a06ed161cfc" providerId="LiveId" clId="{DF96B46C-F208-43DE-B50A-B7EC7314FD20}" dt="2023-12-11T00:26:19.317" v="1285" actId="1076"/>
          <ac:grpSpMkLst>
            <pc:docMk/>
            <pc:sldMk cId="0" sldId="259"/>
            <ac:grpSpMk id="1003" creationId="{00000000-0000-0000-0000-000000000000}"/>
          </ac:grpSpMkLst>
        </pc:grpChg>
        <pc:picChg chg="add del mod">
          <ac:chgData name="주호 이" userId="15b89a06ed161cfc" providerId="LiveId" clId="{DF96B46C-F208-43DE-B50A-B7EC7314FD20}" dt="2023-12-10T22:24:33.475" v="63"/>
          <ac:picMkLst>
            <pc:docMk/>
            <pc:sldMk cId="0" sldId="259"/>
            <ac:picMk id="2" creationId="{B700BDF9-BE4E-3BAE-3B99-34CCF5252157}"/>
          </ac:picMkLst>
        </pc:picChg>
        <pc:picChg chg="add mod">
          <ac:chgData name="주호 이" userId="15b89a06ed161cfc" providerId="LiveId" clId="{DF96B46C-F208-43DE-B50A-B7EC7314FD20}" dt="2023-12-10T23:31:25.255" v="245" actId="1076"/>
          <ac:picMkLst>
            <pc:docMk/>
            <pc:sldMk cId="0" sldId="259"/>
            <ac:picMk id="5" creationId="{71A683F7-171E-A838-B475-2A574B9B9523}"/>
          </ac:picMkLst>
        </pc:picChg>
      </pc:sldChg>
      <pc:sldChg chg="addSp delSp modSp mod">
        <pc:chgData name="주호 이" userId="15b89a06ed161cfc" providerId="LiveId" clId="{DF96B46C-F208-43DE-B50A-B7EC7314FD20}" dt="2023-12-10T23:26:57.322" v="226" actId="478"/>
        <pc:sldMkLst>
          <pc:docMk/>
          <pc:sldMk cId="0" sldId="260"/>
        </pc:sldMkLst>
        <pc:spChg chg="mod">
          <ac:chgData name="주호 이" userId="15b89a06ed161cfc" providerId="LiveId" clId="{DF96B46C-F208-43DE-B50A-B7EC7314FD20}" dt="2023-12-10T23:22:57.587" v="218" actId="1076"/>
          <ac:spMkLst>
            <pc:docMk/>
            <pc:sldMk cId="0" sldId="260"/>
            <ac:spMk id="11" creationId="{00000000-0000-0000-0000-000000000000}"/>
          </ac:spMkLst>
        </pc:spChg>
        <pc:grpChg chg="mod">
          <ac:chgData name="주호 이" userId="15b89a06ed161cfc" providerId="LiveId" clId="{DF96B46C-F208-43DE-B50A-B7EC7314FD20}" dt="2023-12-10T23:22:59.640" v="219" actId="1076"/>
          <ac:grpSpMkLst>
            <pc:docMk/>
            <pc:sldMk cId="0" sldId="260"/>
            <ac:grpSpMk id="1002" creationId="{00000000-0000-0000-0000-000000000000}"/>
          </ac:grpSpMkLst>
        </pc:grpChg>
        <pc:grpChg chg="mod">
          <ac:chgData name="주호 이" userId="15b89a06ed161cfc" providerId="LiveId" clId="{DF96B46C-F208-43DE-B50A-B7EC7314FD20}" dt="2023-12-10T23:23:13.390" v="221" actId="1076"/>
          <ac:grpSpMkLst>
            <pc:docMk/>
            <pc:sldMk cId="0" sldId="260"/>
            <ac:grpSpMk id="1003" creationId="{00000000-0000-0000-0000-000000000000}"/>
          </ac:grpSpMkLst>
        </pc:grpChg>
        <pc:picChg chg="mod">
          <ac:chgData name="주호 이" userId="15b89a06ed161cfc" providerId="LiveId" clId="{DF96B46C-F208-43DE-B50A-B7EC7314FD20}" dt="2023-12-10T23:22:37.961" v="216" actId="1076"/>
          <ac:picMkLst>
            <pc:docMk/>
            <pc:sldMk cId="0" sldId="260"/>
            <ac:picMk id="2" creationId="{4238DF9A-4042-6CD3-EFF6-C614BA382CAE}"/>
          </ac:picMkLst>
        </pc:picChg>
        <pc:picChg chg="add mod">
          <ac:chgData name="주호 이" userId="15b89a06ed161cfc" providerId="LiveId" clId="{DF96B46C-F208-43DE-B50A-B7EC7314FD20}" dt="2023-12-10T23:22:46.154" v="217" actId="1076"/>
          <ac:picMkLst>
            <pc:docMk/>
            <pc:sldMk cId="0" sldId="260"/>
            <ac:picMk id="5" creationId="{3C3AF5EB-7F5A-7326-F4B3-A98BD3166C52}"/>
          </ac:picMkLst>
        </pc:picChg>
        <pc:picChg chg="add del mod">
          <ac:chgData name="주호 이" userId="15b89a06ed161cfc" providerId="LiveId" clId="{DF96B46C-F208-43DE-B50A-B7EC7314FD20}" dt="2023-12-10T23:26:57.322" v="226" actId="478"/>
          <ac:picMkLst>
            <pc:docMk/>
            <pc:sldMk cId="0" sldId="260"/>
            <ac:picMk id="7" creationId="{6BEB7A70-8E8B-672C-8F61-56776FC4CE3D}"/>
          </ac:picMkLst>
        </pc:picChg>
      </pc:sldChg>
      <pc:sldChg chg="addSp delSp modSp mod ord">
        <pc:chgData name="주호 이" userId="15b89a06ed161cfc" providerId="LiveId" clId="{DF96B46C-F208-43DE-B50A-B7EC7314FD20}" dt="2023-12-10T23:51:48.735" v="284" actId="1076"/>
        <pc:sldMkLst>
          <pc:docMk/>
          <pc:sldMk cId="0" sldId="261"/>
        </pc:sldMkLst>
        <pc:spChg chg="mod">
          <ac:chgData name="주호 이" userId="15b89a06ed161cfc" providerId="LiveId" clId="{DF96B46C-F208-43DE-B50A-B7EC7314FD20}" dt="2023-12-10T23:51:44.988" v="283" actId="1076"/>
          <ac:spMkLst>
            <pc:docMk/>
            <pc:sldMk cId="0" sldId="261"/>
            <ac:spMk id="8" creationId="{00000000-0000-0000-0000-000000000000}"/>
          </ac:spMkLst>
        </pc:spChg>
        <pc:grpChg chg="mod">
          <ac:chgData name="주호 이" userId="15b89a06ed161cfc" providerId="LiveId" clId="{DF96B46C-F208-43DE-B50A-B7EC7314FD20}" dt="2023-12-10T23:51:42.427" v="282" actId="1076"/>
          <ac:grpSpMkLst>
            <pc:docMk/>
            <pc:sldMk cId="0" sldId="261"/>
            <ac:grpSpMk id="1002" creationId="{00000000-0000-0000-0000-000000000000}"/>
          </ac:grpSpMkLst>
        </pc:grpChg>
        <pc:grpChg chg="add del">
          <ac:chgData name="주호 이" userId="15b89a06ed161cfc" providerId="LiveId" clId="{DF96B46C-F208-43DE-B50A-B7EC7314FD20}" dt="2023-12-10T22:26:46.178" v="95" actId="478"/>
          <ac:grpSpMkLst>
            <pc:docMk/>
            <pc:sldMk cId="0" sldId="261"/>
            <ac:grpSpMk id="1003" creationId="{00000000-0000-0000-0000-000000000000}"/>
          </ac:grpSpMkLst>
        </pc:grpChg>
        <pc:picChg chg="del mod">
          <ac:chgData name="주호 이" userId="15b89a06ed161cfc" providerId="LiveId" clId="{DF96B46C-F208-43DE-B50A-B7EC7314FD20}" dt="2023-12-10T22:30:37.024" v="147" actId="478"/>
          <ac:picMkLst>
            <pc:docMk/>
            <pc:sldMk cId="0" sldId="261"/>
            <ac:picMk id="2" creationId="{51020C98-EFD8-3316-015E-A046FF313A01}"/>
          </ac:picMkLst>
        </pc:picChg>
        <pc:picChg chg="mod">
          <ac:chgData name="주호 이" userId="15b89a06ed161cfc" providerId="LiveId" clId="{DF96B46C-F208-43DE-B50A-B7EC7314FD20}" dt="2023-12-10T23:51:48.735" v="284" actId="1076"/>
          <ac:picMkLst>
            <pc:docMk/>
            <pc:sldMk cId="0" sldId="261"/>
            <ac:picMk id="2" creationId="{E81F7826-FB7E-2526-F435-284EAE7D0D1A}"/>
          </ac:picMkLst>
        </pc:picChg>
        <pc:picChg chg="add del mod">
          <ac:chgData name="주호 이" userId="15b89a06ed161cfc" providerId="LiveId" clId="{DF96B46C-F208-43DE-B50A-B7EC7314FD20}" dt="2023-12-10T22:30:37.410" v="148" actId="478"/>
          <ac:picMkLst>
            <pc:docMk/>
            <pc:sldMk cId="0" sldId="261"/>
            <ac:picMk id="4" creationId="{501376AC-AE69-15C4-8D26-8C3691AE5B7E}"/>
          </ac:picMkLst>
        </pc:picChg>
        <pc:picChg chg="add del mod">
          <ac:chgData name="주호 이" userId="15b89a06ed161cfc" providerId="LiveId" clId="{DF96B46C-F208-43DE-B50A-B7EC7314FD20}" dt="2023-12-10T22:24:24.554" v="57"/>
          <ac:picMkLst>
            <pc:docMk/>
            <pc:sldMk cId="0" sldId="261"/>
            <ac:picMk id="5" creationId="{F0040C6B-78F7-1790-4B66-84E441F30127}"/>
          </ac:picMkLst>
        </pc:picChg>
        <pc:picChg chg="add del mod">
          <ac:chgData name="주호 이" userId="15b89a06ed161cfc" providerId="LiveId" clId="{DF96B46C-F208-43DE-B50A-B7EC7314FD20}" dt="2023-12-10T22:24:27.418" v="59"/>
          <ac:picMkLst>
            <pc:docMk/>
            <pc:sldMk cId="0" sldId="261"/>
            <ac:picMk id="7" creationId="{13F8D080-DB71-057F-496F-E8CFF01501C2}"/>
          </ac:picMkLst>
        </pc:picChg>
        <pc:picChg chg="add del mod">
          <ac:chgData name="주호 이" userId="15b89a06ed161cfc" providerId="LiveId" clId="{DF96B46C-F208-43DE-B50A-B7EC7314FD20}" dt="2023-12-10T22:24:30.547" v="61"/>
          <ac:picMkLst>
            <pc:docMk/>
            <pc:sldMk cId="0" sldId="261"/>
            <ac:picMk id="9" creationId="{F701894D-8FB0-747B-0BF0-C94D2FC48F67}"/>
          </ac:picMkLst>
        </pc:picChg>
        <pc:picChg chg="add del mod">
          <ac:chgData name="주호 이" userId="15b89a06ed161cfc" providerId="LiveId" clId="{DF96B46C-F208-43DE-B50A-B7EC7314FD20}" dt="2023-12-10T22:24:44.597" v="68"/>
          <ac:picMkLst>
            <pc:docMk/>
            <pc:sldMk cId="0" sldId="261"/>
            <ac:picMk id="11" creationId="{08700923-1EDD-766F-BD74-D2645A8B770B}"/>
          </ac:picMkLst>
        </pc:picChg>
        <pc:picChg chg="add del mod">
          <ac:chgData name="주호 이" userId="15b89a06ed161cfc" providerId="LiveId" clId="{DF96B46C-F208-43DE-B50A-B7EC7314FD20}" dt="2023-12-10T22:25:09.211" v="76"/>
          <ac:picMkLst>
            <pc:docMk/>
            <pc:sldMk cId="0" sldId="261"/>
            <ac:picMk id="12" creationId="{0DE42DBD-2B6F-D1F0-F317-97DEF2F885F3}"/>
          </ac:picMkLst>
        </pc:picChg>
        <pc:picChg chg="add del mod">
          <ac:chgData name="주호 이" userId="15b89a06ed161cfc" providerId="LiveId" clId="{DF96B46C-F208-43DE-B50A-B7EC7314FD20}" dt="2023-12-10T22:25:13.870" v="80"/>
          <ac:picMkLst>
            <pc:docMk/>
            <pc:sldMk cId="0" sldId="261"/>
            <ac:picMk id="13" creationId="{6ED53DAC-8648-B7E0-2D2C-F0A469971111}"/>
          </ac:picMkLst>
        </pc:picChg>
        <pc:picChg chg="add del mod">
          <ac:chgData name="주호 이" userId="15b89a06ed161cfc" providerId="LiveId" clId="{DF96B46C-F208-43DE-B50A-B7EC7314FD20}" dt="2023-12-10T22:25:42.547" v="88"/>
          <ac:picMkLst>
            <pc:docMk/>
            <pc:sldMk cId="0" sldId="261"/>
            <ac:picMk id="14" creationId="{26D38BE6-E768-94E0-5FEE-EDE88DEF141B}"/>
          </ac:picMkLst>
        </pc:picChg>
        <pc:picChg chg="add mod">
          <ac:chgData name="주호 이" userId="15b89a06ed161cfc" providerId="LiveId" clId="{DF96B46C-F208-43DE-B50A-B7EC7314FD20}" dt="2023-12-10T22:25:57.522" v="89"/>
          <ac:picMkLst>
            <pc:docMk/>
            <pc:sldMk cId="0" sldId="261"/>
            <ac:picMk id="15" creationId="{AC484314-1212-AD90-759E-CE0B7538EEAB}"/>
          </ac:picMkLst>
        </pc:picChg>
        <pc:picChg chg="add mod modCrop">
          <ac:chgData name="주호 이" userId="15b89a06ed161cfc" providerId="LiveId" clId="{DF96B46C-F208-43DE-B50A-B7EC7314FD20}" dt="2023-12-10T22:39:41.648" v="160" actId="1076"/>
          <ac:picMkLst>
            <pc:docMk/>
            <pc:sldMk cId="0" sldId="261"/>
            <ac:picMk id="16" creationId="{83D7866E-9145-2236-8EEF-B2722C4D8941}"/>
          </ac:picMkLst>
        </pc:picChg>
        <pc:picChg chg="add mod">
          <ac:chgData name="주호 이" userId="15b89a06ed161cfc" providerId="LiveId" clId="{DF96B46C-F208-43DE-B50A-B7EC7314FD20}" dt="2023-12-10T23:51:36.047" v="280" actId="1076"/>
          <ac:picMkLst>
            <pc:docMk/>
            <pc:sldMk cId="0" sldId="261"/>
            <ac:picMk id="18" creationId="{39DBC667-3CDD-B831-E4E0-16F5D195036B}"/>
          </ac:picMkLst>
        </pc:picChg>
      </pc:sldChg>
      <pc:sldChg chg="addSp delSp modSp mod">
        <pc:chgData name="주호 이" userId="15b89a06ed161cfc" providerId="LiveId" clId="{DF96B46C-F208-43DE-B50A-B7EC7314FD20}" dt="2023-12-11T00:22:14.625" v="1282" actId="1076"/>
        <pc:sldMkLst>
          <pc:docMk/>
          <pc:sldMk cId="0" sldId="262"/>
        </pc:sldMkLst>
        <pc:spChg chg="add del mod">
          <ac:chgData name="주호 이" userId="15b89a06ed161cfc" providerId="LiveId" clId="{DF96B46C-F208-43DE-B50A-B7EC7314FD20}" dt="2023-12-10T23:14:20.840" v="170"/>
          <ac:spMkLst>
            <pc:docMk/>
            <pc:sldMk cId="0" sldId="262"/>
            <ac:spMk id="2" creationId="{D808DD15-7CC4-3D4A-6ED0-9494F191FF78}"/>
          </ac:spMkLst>
        </pc:spChg>
        <pc:spChg chg="add del mod">
          <ac:chgData name="주호 이" userId="15b89a06ed161cfc" providerId="LiveId" clId="{DF96B46C-F208-43DE-B50A-B7EC7314FD20}" dt="2023-12-10T23:14:23.342" v="172"/>
          <ac:spMkLst>
            <pc:docMk/>
            <pc:sldMk cId="0" sldId="262"/>
            <ac:spMk id="4" creationId="{0F5DB619-1902-C2B6-AE00-7B597D74B7FF}"/>
          </ac:spMkLst>
        </pc:spChg>
        <pc:spChg chg="add del mod">
          <ac:chgData name="주호 이" userId="15b89a06ed161cfc" providerId="LiveId" clId="{DF96B46C-F208-43DE-B50A-B7EC7314FD20}" dt="2023-12-10T23:14:40.245" v="178"/>
          <ac:spMkLst>
            <pc:docMk/>
            <pc:sldMk cId="0" sldId="262"/>
            <ac:spMk id="5" creationId="{0E379B73-A4D9-636C-816C-866C7CEDFF4A}"/>
          </ac:spMkLst>
        </pc:spChg>
        <pc:spChg chg="add mod">
          <ac:chgData name="주호 이" userId="15b89a06ed161cfc" providerId="LiveId" clId="{DF96B46C-F208-43DE-B50A-B7EC7314FD20}" dt="2023-12-11T00:17:16.543" v="1270" actId="20577"/>
          <ac:spMkLst>
            <pc:docMk/>
            <pc:sldMk cId="0" sldId="262"/>
            <ac:spMk id="20" creationId="{DDAD5732-E03C-27CF-E07B-CFEE8945C8FA}"/>
          </ac:spMkLst>
        </pc:spChg>
        <pc:spChg chg="add del mod">
          <ac:chgData name="주호 이" userId="15b89a06ed161cfc" providerId="LiveId" clId="{DF96B46C-F208-43DE-B50A-B7EC7314FD20}" dt="2023-12-11T00:10:11.685" v="596" actId="478"/>
          <ac:spMkLst>
            <pc:docMk/>
            <pc:sldMk cId="0" sldId="262"/>
            <ac:spMk id="21" creationId="{1C5419D9-F86F-6D3C-888F-B8B25E5E13B9}"/>
          </ac:spMkLst>
        </pc:spChg>
        <pc:spChg chg="add del mod">
          <ac:chgData name="주호 이" userId="15b89a06ed161cfc" providerId="LiveId" clId="{DF96B46C-F208-43DE-B50A-B7EC7314FD20}" dt="2023-12-11T00:13:53.138" v="926" actId="478"/>
          <ac:spMkLst>
            <pc:docMk/>
            <pc:sldMk cId="0" sldId="262"/>
            <ac:spMk id="22" creationId="{5154D666-7C21-6F6B-31BF-5850275709F7}"/>
          </ac:spMkLst>
        </pc:spChg>
        <pc:spChg chg="add mod">
          <ac:chgData name="주호 이" userId="15b89a06ed161cfc" providerId="LiveId" clId="{DF96B46C-F208-43DE-B50A-B7EC7314FD20}" dt="2023-12-11T00:19:04.589" v="1279" actId="1076"/>
          <ac:spMkLst>
            <pc:docMk/>
            <pc:sldMk cId="0" sldId="262"/>
            <ac:spMk id="23" creationId="{D6023BFA-CDE1-7482-7269-BDBD1D943FA0}"/>
          </ac:spMkLst>
        </pc:spChg>
        <pc:spChg chg="add mod">
          <ac:chgData name="주호 이" userId="15b89a06ed161cfc" providerId="LiveId" clId="{DF96B46C-F208-43DE-B50A-B7EC7314FD20}" dt="2023-12-11T00:19:24.538" v="1281" actId="1076"/>
          <ac:spMkLst>
            <pc:docMk/>
            <pc:sldMk cId="0" sldId="262"/>
            <ac:spMk id="24" creationId="{C4223A6B-3E7D-21C3-1D60-1FA3641F8826}"/>
          </ac:spMkLst>
        </pc:spChg>
        <pc:grpChg chg="mod">
          <ac:chgData name="주호 이" userId="15b89a06ed161cfc" providerId="LiveId" clId="{DF96B46C-F208-43DE-B50A-B7EC7314FD20}" dt="2023-12-11T00:22:14.625" v="1282" actId="1076"/>
          <ac:grpSpMkLst>
            <pc:docMk/>
            <pc:sldMk cId="0" sldId="262"/>
            <ac:grpSpMk id="1003" creationId="{00000000-0000-0000-0000-000000000000}"/>
          </ac:grpSpMkLst>
        </pc:grpChg>
        <pc:picChg chg="add del mod">
          <ac:chgData name="주호 이" userId="15b89a06ed161cfc" providerId="LiveId" clId="{DF96B46C-F208-43DE-B50A-B7EC7314FD20}" dt="2023-12-10T23:16:49.479" v="183" actId="478"/>
          <ac:picMkLst>
            <pc:docMk/>
            <pc:sldMk cId="0" sldId="262"/>
            <ac:picMk id="7" creationId="{2CC07284-FB1E-6236-29D0-3EC9B7DBB92A}"/>
          </ac:picMkLst>
        </pc:picChg>
        <pc:picChg chg="add del">
          <ac:chgData name="주호 이" userId="15b89a06ed161cfc" providerId="LiveId" clId="{DF96B46C-F208-43DE-B50A-B7EC7314FD20}" dt="2023-12-10T23:17:20.329" v="185" actId="478"/>
          <ac:picMkLst>
            <pc:docMk/>
            <pc:sldMk cId="0" sldId="262"/>
            <ac:picMk id="10" creationId="{036C17FE-67CC-6E2E-543C-10D271CEE924}"/>
          </ac:picMkLst>
        </pc:picChg>
        <pc:picChg chg="add del mod">
          <ac:chgData name="주호 이" userId="15b89a06ed161cfc" providerId="LiveId" clId="{DF96B46C-F208-43DE-B50A-B7EC7314FD20}" dt="2023-12-10T23:17:56.039" v="191" actId="478"/>
          <ac:picMkLst>
            <pc:docMk/>
            <pc:sldMk cId="0" sldId="262"/>
            <ac:picMk id="13" creationId="{580028D0-8176-0521-E256-0D21EC4C736F}"/>
          </ac:picMkLst>
        </pc:picChg>
        <pc:picChg chg="add mod modCrop">
          <ac:chgData name="주호 이" userId="15b89a06ed161cfc" providerId="LiveId" clId="{DF96B46C-F208-43DE-B50A-B7EC7314FD20}" dt="2023-12-11T00:05:10.878" v="314" actId="1076"/>
          <ac:picMkLst>
            <pc:docMk/>
            <pc:sldMk cId="0" sldId="262"/>
            <ac:picMk id="15" creationId="{13336CD1-884B-5431-830C-D77A2FCBBBAA}"/>
          </ac:picMkLst>
        </pc:picChg>
        <pc:picChg chg="add mod modCrop">
          <ac:chgData name="주호 이" userId="15b89a06ed161cfc" providerId="LiveId" clId="{DF96B46C-F208-43DE-B50A-B7EC7314FD20}" dt="2023-12-11T00:05:09.051" v="313" actId="1076"/>
          <ac:picMkLst>
            <pc:docMk/>
            <pc:sldMk cId="0" sldId="262"/>
            <ac:picMk id="17" creationId="{B956511E-2A05-5DED-2F81-F6E9DD7DCC9B}"/>
          </ac:picMkLst>
        </pc:picChg>
        <pc:picChg chg="add mod modCrop">
          <ac:chgData name="주호 이" userId="15b89a06ed161cfc" providerId="LiveId" clId="{DF96B46C-F208-43DE-B50A-B7EC7314FD20}" dt="2023-12-11T00:05:14.438" v="315" actId="1076"/>
          <ac:picMkLst>
            <pc:docMk/>
            <pc:sldMk cId="0" sldId="262"/>
            <ac:picMk id="19" creationId="{086121B7-DDD3-B602-7E9C-5D5420FB7BAD}"/>
          </ac:picMkLst>
        </pc:picChg>
      </pc:sldChg>
      <pc:sldChg chg="addSp modSp new mod">
        <pc:chgData name="주호 이" userId="15b89a06ed161cfc" providerId="LiveId" clId="{DF96B46C-F208-43DE-B50A-B7EC7314FD20}" dt="2023-12-10T22:26:25.833" v="91" actId="1076"/>
        <pc:sldMkLst>
          <pc:docMk/>
          <pc:sldMk cId="1357764081" sldId="263"/>
        </pc:sldMkLst>
        <pc:picChg chg="add mod">
          <ac:chgData name="주호 이" userId="15b89a06ed161cfc" providerId="LiveId" clId="{DF96B46C-F208-43DE-B50A-B7EC7314FD20}" dt="2023-12-10T22:24:38.101" v="66" actId="1076"/>
          <ac:picMkLst>
            <pc:docMk/>
            <pc:sldMk cId="1357764081" sldId="263"/>
            <ac:picMk id="4" creationId="{0D688906-7D7D-7A7B-C2C5-1F88FA98427F}"/>
          </ac:picMkLst>
        </pc:picChg>
        <pc:picChg chg="add mod">
          <ac:chgData name="주호 이" userId="15b89a06ed161cfc" providerId="LiveId" clId="{DF96B46C-F208-43DE-B50A-B7EC7314FD20}" dt="2023-12-10T22:25:03.246" v="74" actId="962"/>
          <ac:picMkLst>
            <pc:docMk/>
            <pc:sldMk cId="1357764081" sldId="263"/>
            <ac:picMk id="5" creationId="{44C034FD-6F7F-B4DF-28CD-44267C05A074}"/>
          </ac:picMkLst>
        </pc:picChg>
        <pc:picChg chg="add mod">
          <ac:chgData name="주호 이" userId="15b89a06ed161cfc" providerId="LiveId" clId="{DF96B46C-F208-43DE-B50A-B7EC7314FD20}" dt="2023-12-10T22:25:35.595" v="86" actId="1076"/>
          <ac:picMkLst>
            <pc:docMk/>
            <pc:sldMk cId="1357764081" sldId="263"/>
            <ac:picMk id="6" creationId="{431313C8-97E0-06E9-020A-0DE8D42B5545}"/>
          </ac:picMkLst>
        </pc:picChg>
        <pc:picChg chg="mod">
          <ac:chgData name="주호 이" userId="15b89a06ed161cfc" providerId="LiveId" clId="{DF96B46C-F208-43DE-B50A-B7EC7314FD20}" dt="2023-12-10T22:26:25.833" v="91" actId="1076"/>
          <ac:picMkLst>
            <pc:docMk/>
            <pc:sldMk cId="1357764081" sldId="263"/>
            <ac:picMk id="8" creationId="{5DC7FD5A-4904-8FA5-FD44-E3A311341963}"/>
          </ac:picMkLst>
        </pc:picChg>
      </pc:sldChg>
      <pc:sldChg chg="delSp modSp add mod modNotesTx">
        <pc:chgData name="주호 이" userId="15b89a06ed161cfc" providerId="LiveId" clId="{DF96B46C-F208-43DE-B50A-B7EC7314FD20}" dt="2023-12-10T22:31:24.215" v="157" actId="20577"/>
        <pc:sldMkLst>
          <pc:docMk/>
          <pc:sldMk cId="3367452212" sldId="263"/>
        </pc:sldMkLst>
        <pc:spChg chg="mod">
          <ac:chgData name="주호 이" userId="15b89a06ed161cfc" providerId="LiveId" clId="{DF96B46C-F208-43DE-B50A-B7EC7314FD20}" dt="2023-12-10T22:30:09.953" v="142" actId="1076"/>
          <ac:spMkLst>
            <pc:docMk/>
            <pc:sldMk cId="3367452212" sldId="263"/>
            <ac:spMk id="8" creationId="{00000000-0000-0000-0000-000000000000}"/>
          </ac:spMkLst>
        </pc:spChg>
        <pc:grpChg chg="mod">
          <ac:chgData name="주호 이" userId="15b89a06ed161cfc" providerId="LiveId" clId="{DF96B46C-F208-43DE-B50A-B7EC7314FD20}" dt="2023-12-10T22:30:18.196" v="143" actId="1076"/>
          <ac:grpSpMkLst>
            <pc:docMk/>
            <pc:sldMk cId="3367452212" sldId="263"/>
            <ac:grpSpMk id="1002" creationId="{00000000-0000-0000-0000-000000000000}"/>
          </ac:grpSpMkLst>
        </pc:grpChg>
        <pc:picChg chg="mod">
          <ac:chgData name="주호 이" userId="15b89a06ed161cfc" providerId="LiveId" clId="{DF96B46C-F208-43DE-B50A-B7EC7314FD20}" dt="2023-12-10T22:31:14.293" v="154" actId="1076"/>
          <ac:picMkLst>
            <pc:docMk/>
            <pc:sldMk cId="3367452212" sldId="263"/>
            <ac:picMk id="2" creationId="{51020C98-EFD8-3316-015E-A046FF313A01}"/>
          </ac:picMkLst>
        </pc:picChg>
        <pc:picChg chg="mod">
          <ac:chgData name="주호 이" userId="15b89a06ed161cfc" providerId="LiveId" clId="{DF96B46C-F208-43DE-B50A-B7EC7314FD20}" dt="2023-12-10T22:31:16.065" v="155" actId="1076"/>
          <ac:picMkLst>
            <pc:docMk/>
            <pc:sldMk cId="3367452212" sldId="263"/>
            <ac:picMk id="4" creationId="{501376AC-AE69-15C4-8D26-8C3691AE5B7E}"/>
          </ac:picMkLst>
        </pc:picChg>
        <pc:picChg chg="del">
          <ac:chgData name="주호 이" userId="15b89a06ed161cfc" providerId="LiveId" clId="{DF96B46C-F208-43DE-B50A-B7EC7314FD20}" dt="2023-12-10T22:29:44.420" v="133" actId="478"/>
          <ac:picMkLst>
            <pc:docMk/>
            <pc:sldMk cId="3367452212" sldId="263"/>
            <ac:picMk id="16" creationId="{83D7866E-9145-2236-8EEF-B2722C4D8941}"/>
          </ac:picMkLst>
        </pc:picChg>
      </pc:sldChg>
      <pc:sldChg chg="modSp mod">
        <pc:chgData name="주호 이" userId="15b89a06ed161cfc" providerId="LiveId" clId="{DF96B46C-F208-43DE-B50A-B7EC7314FD20}" dt="2023-12-10T23:27:42.929" v="232" actId="1076"/>
        <pc:sldMkLst>
          <pc:docMk/>
          <pc:sldMk cId="3093806594" sldId="265"/>
        </pc:sldMkLst>
        <pc:spChg chg="mod">
          <ac:chgData name="주호 이" userId="15b89a06ed161cfc" providerId="LiveId" clId="{DF96B46C-F208-43DE-B50A-B7EC7314FD20}" dt="2023-12-10T23:27:40.719" v="231" actId="1076"/>
          <ac:spMkLst>
            <pc:docMk/>
            <pc:sldMk cId="3093806594" sldId="265"/>
            <ac:spMk id="8" creationId="{00000000-0000-0000-0000-000000000000}"/>
          </ac:spMkLst>
        </pc:spChg>
        <pc:grpChg chg="mod">
          <ac:chgData name="주호 이" userId="15b89a06ed161cfc" providerId="LiveId" clId="{DF96B46C-F208-43DE-B50A-B7EC7314FD20}" dt="2023-12-10T23:27:42.929" v="232" actId="1076"/>
          <ac:grpSpMkLst>
            <pc:docMk/>
            <pc:sldMk cId="3093806594" sldId="265"/>
            <ac:grpSpMk id="1002" creationId="{00000000-0000-0000-0000-000000000000}"/>
          </ac:grpSpMkLst>
        </pc:grpChg>
      </pc:sldChg>
      <pc:sldChg chg="addSp modSp add del mod">
        <pc:chgData name="주호 이" userId="15b89a06ed161cfc" providerId="LiveId" clId="{DF96B46C-F208-43DE-B50A-B7EC7314FD20}" dt="2023-12-10T23:14:45.300" v="180" actId="2696"/>
        <pc:sldMkLst>
          <pc:docMk/>
          <pc:sldMk cId="1103754049" sldId="266"/>
        </pc:sldMkLst>
        <pc:spChg chg="add mod">
          <ac:chgData name="주호 이" userId="15b89a06ed161cfc" providerId="LiveId" clId="{DF96B46C-F208-43DE-B50A-B7EC7314FD20}" dt="2023-12-10T23:14:42.192" v="179" actId="14100"/>
          <ac:spMkLst>
            <pc:docMk/>
            <pc:sldMk cId="1103754049" sldId="266"/>
            <ac:spMk id="2" creationId="{20BC09D0-C2AA-8543-B569-A4A9D9BFF1EB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397F36-866D-4AC4-8476-29A318AA6FA8}" type="datetimeFigureOut">
              <a:rPr lang="ko-KR" altLang="en-US" smtClean="0"/>
              <a:t>2023-12-11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39079B-8B7B-448D-9322-94BCDAE3A6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8574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9079B-8B7B-448D-9322-94BCDAE3A662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4057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9079B-8B7B-448D-9322-94BCDAE3A662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44834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9079B-8B7B-448D-9322-94BCDAE3A662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37744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9079B-8B7B-448D-9322-94BCDAE3A662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90168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12/11/2023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12/11/2023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22.png"/><Relationship Id="rId7" Type="http://schemas.openxmlformats.org/officeDocument/2006/relationships/image" Target="../media/image4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6.png"/><Relationship Id="rId10" Type="http://schemas.openxmlformats.org/officeDocument/2006/relationships/image" Target="../media/image33.png"/><Relationship Id="rId4" Type="http://schemas.openxmlformats.org/officeDocument/2006/relationships/image" Target="../media/image22.png"/><Relationship Id="rId9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6.png"/><Relationship Id="rId7" Type="http://schemas.openxmlformats.org/officeDocument/2006/relationships/image" Target="../media/image36.png"/><Relationship Id="rId12" Type="http://schemas.openxmlformats.org/officeDocument/2006/relationships/image" Target="../media/image4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5" Type="http://schemas.openxmlformats.org/officeDocument/2006/relationships/image" Target="../media/image26.png"/><Relationship Id="rId10" Type="http://schemas.openxmlformats.org/officeDocument/2006/relationships/image" Target="../media/image39.png"/><Relationship Id="rId4" Type="http://schemas.openxmlformats.org/officeDocument/2006/relationships/image" Target="../media/image22.png"/><Relationship Id="rId9" Type="http://schemas.openxmlformats.org/officeDocument/2006/relationships/image" Target="../media/image3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6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26.png"/><Relationship Id="rId10" Type="http://schemas.openxmlformats.org/officeDocument/2006/relationships/image" Target="../media/image46.png"/><Relationship Id="rId4" Type="http://schemas.openxmlformats.org/officeDocument/2006/relationships/image" Target="../media/image22.png"/><Relationship Id="rId9" Type="http://schemas.openxmlformats.org/officeDocument/2006/relationships/image" Target="../media/image4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78161" y="434811"/>
            <a:ext cx="17371429" cy="9137969"/>
            <a:chOff x="478161" y="434811"/>
            <a:chExt cx="17371429" cy="913796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8161" y="434811"/>
              <a:ext cx="17371429" cy="9137969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522028" y="6312689"/>
            <a:ext cx="6021772" cy="223477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14000"/>
              </a:lnSpc>
            </a:pPr>
            <a:r>
              <a:rPr lang="en-US" sz="3100" err="1">
                <a:solidFill>
                  <a:srgbClr val="000000"/>
                </a:solidFill>
                <a:latin typeface="NanumGothicExtraBold" panose="020D0904000000000000" pitchFamily="50" charset="-127"/>
                <a:ea typeface="NanumGothicExtraBold" panose="020D0904000000000000" pitchFamily="50" charset="-127"/>
                <a:cs typeface="NanumGothicExtraBold" pitchFamily="34" charset="0"/>
              </a:rPr>
              <a:t>팀명</a:t>
            </a:r>
            <a:r>
              <a:rPr lang="en-US" sz="3100">
                <a:solidFill>
                  <a:srgbClr val="000000"/>
                </a:solidFill>
                <a:latin typeface="NanumGothicExtraBold" panose="020D0904000000000000" pitchFamily="50" charset="-127"/>
                <a:ea typeface="NanumGothicExtraBold" panose="020D0904000000000000" pitchFamily="50" charset="-127"/>
                <a:cs typeface="NanumGothicExtraBold" pitchFamily="34" charset="0"/>
              </a:rPr>
              <a:t> :          LKK-99</a:t>
            </a:r>
          </a:p>
          <a:p>
            <a:pPr>
              <a:lnSpc>
                <a:spcPct val="114000"/>
              </a:lnSpc>
            </a:pPr>
            <a:r>
              <a:rPr lang="en-US" sz="3100" err="1">
                <a:solidFill>
                  <a:srgbClr val="000000"/>
                </a:solidFill>
                <a:latin typeface="NanumGothicExtraBold" panose="020D0904000000000000" pitchFamily="50" charset="-127"/>
                <a:ea typeface="NanumGothicExtraBold" panose="020D0904000000000000" pitchFamily="50" charset="-127"/>
                <a:cs typeface="NanumGothicExtraBold" pitchFamily="34" charset="0"/>
              </a:rPr>
              <a:t>지도교수</a:t>
            </a:r>
            <a:r>
              <a:rPr lang="en-US" sz="3100">
                <a:solidFill>
                  <a:srgbClr val="000000"/>
                </a:solidFill>
                <a:latin typeface="NanumGothicExtraBold" panose="020D0904000000000000" pitchFamily="50" charset="-127"/>
                <a:ea typeface="NanumGothicExtraBold" panose="020D0904000000000000" pitchFamily="50" charset="-127"/>
                <a:cs typeface="NanumGothicExtraBold" pitchFamily="34" charset="0"/>
              </a:rPr>
              <a:t> :   </a:t>
            </a:r>
            <a:r>
              <a:rPr lang="ko-KR" altLang="en-US" sz="3100" err="1">
                <a:solidFill>
                  <a:srgbClr val="000000"/>
                </a:solidFill>
                <a:latin typeface="NanumGothicExtraBold" panose="020D0904000000000000" pitchFamily="50" charset="-127"/>
                <a:ea typeface="NanumGothicExtraBold" panose="020D0904000000000000" pitchFamily="50" charset="-127"/>
                <a:cs typeface="NanumGothicExtraBold" pitchFamily="34" charset="0"/>
              </a:rPr>
              <a:t>이문규</a:t>
            </a:r>
            <a:endParaRPr lang="en-US" sz="3100">
              <a:solidFill>
                <a:srgbClr val="000000"/>
              </a:solidFill>
              <a:latin typeface="NanumGothicExtraBold" panose="020D0904000000000000" pitchFamily="50" charset="-127"/>
              <a:ea typeface="NanumGothicExtraBold" panose="020D0904000000000000" pitchFamily="50" charset="-127"/>
              <a:cs typeface="NanumGothicExtraBold" pitchFamily="34" charset="0"/>
            </a:endParaRPr>
          </a:p>
          <a:p>
            <a:pPr>
              <a:lnSpc>
                <a:spcPct val="114000"/>
              </a:lnSpc>
            </a:pPr>
            <a:r>
              <a:rPr lang="en-US" sz="3100" err="1">
                <a:solidFill>
                  <a:srgbClr val="000000"/>
                </a:solidFill>
                <a:latin typeface="NanumGothicExtraBold" panose="020D0904000000000000" pitchFamily="50" charset="-127"/>
                <a:ea typeface="NanumGothicExtraBold" panose="020D0904000000000000" pitchFamily="50" charset="-127"/>
                <a:cs typeface="NanumGothicExtraBold" pitchFamily="34" charset="0"/>
              </a:rPr>
              <a:t>멘토</a:t>
            </a:r>
            <a:r>
              <a:rPr lang="en-US" sz="3100">
                <a:solidFill>
                  <a:srgbClr val="000000"/>
                </a:solidFill>
                <a:latin typeface="NanumGothicExtraBold" panose="020D0904000000000000" pitchFamily="50" charset="-127"/>
                <a:ea typeface="NanumGothicExtraBold" panose="020D0904000000000000" pitchFamily="50" charset="-127"/>
                <a:cs typeface="NanumGothicExtraBold" pitchFamily="34" charset="0"/>
              </a:rPr>
              <a:t> :          </a:t>
            </a:r>
            <a:r>
              <a:rPr lang="ko-KR" altLang="en-US" sz="3100">
                <a:solidFill>
                  <a:srgbClr val="000000"/>
                </a:solidFill>
                <a:latin typeface="NanumGothicExtraBold" panose="020D0904000000000000" pitchFamily="50" charset="-127"/>
                <a:ea typeface="NanumGothicExtraBold" panose="020D0904000000000000" pitchFamily="50" charset="-127"/>
                <a:cs typeface="NanumGothicExtraBold" pitchFamily="34" charset="0"/>
              </a:rPr>
              <a:t>최종혁</a:t>
            </a:r>
            <a:endParaRPr lang="en-US" sz="3100">
              <a:solidFill>
                <a:srgbClr val="000000"/>
              </a:solidFill>
              <a:latin typeface="NanumGothicExtraBold" panose="020D0904000000000000" pitchFamily="50" charset="-127"/>
              <a:ea typeface="NanumGothicExtraBold" panose="020D0904000000000000" pitchFamily="50" charset="-127"/>
              <a:cs typeface="NanumGothicExtraBold" pitchFamily="34" charset="0"/>
            </a:endParaRPr>
          </a:p>
          <a:p>
            <a:pPr>
              <a:lnSpc>
                <a:spcPct val="114000"/>
              </a:lnSpc>
            </a:pPr>
            <a:r>
              <a:rPr lang="en-US" sz="3100" err="1">
                <a:solidFill>
                  <a:srgbClr val="000000"/>
                </a:solidFill>
                <a:latin typeface="NanumGothicExtraBold" panose="020D0904000000000000" pitchFamily="50" charset="-127"/>
                <a:ea typeface="NanumGothicExtraBold" panose="020D0904000000000000" pitchFamily="50" charset="-127"/>
                <a:cs typeface="NanumGothicExtraBold" pitchFamily="34" charset="0"/>
              </a:rPr>
              <a:t>팀원</a:t>
            </a:r>
            <a:r>
              <a:rPr lang="en-US" sz="3100">
                <a:solidFill>
                  <a:srgbClr val="000000"/>
                </a:solidFill>
                <a:latin typeface="NanumGothicExtraBold" panose="020D0904000000000000" pitchFamily="50" charset="-127"/>
                <a:ea typeface="NanumGothicExtraBold" panose="020D0904000000000000" pitchFamily="50" charset="-127"/>
                <a:cs typeface="NanumGothicExtraBold" pitchFamily="34" charset="0"/>
              </a:rPr>
              <a:t> :          </a:t>
            </a:r>
            <a:r>
              <a:rPr lang="ko-KR" altLang="en-US" sz="3100">
                <a:solidFill>
                  <a:srgbClr val="000000"/>
                </a:solidFill>
                <a:latin typeface="NanumGothicExtraBold" panose="020D0904000000000000" pitchFamily="50" charset="-127"/>
                <a:ea typeface="NanumGothicExtraBold" panose="020D0904000000000000" pitchFamily="50" charset="-127"/>
                <a:cs typeface="NanumGothicExtraBold" pitchFamily="34" charset="0"/>
              </a:rPr>
              <a:t>김종학</a:t>
            </a:r>
            <a:r>
              <a:rPr lang="en-US" altLang="ko-KR" sz="3100">
                <a:solidFill>
                  <a:srgbClr val="000000"/>
                </a:solidFill>
                <a:latin typeface="NanumGothicExtraBold" panose="020D0904000000000000" pitchFamily="50" charset="-127"/>
                <a:ea typeface="NanumGothicExtraBold" panose="020D0904000000000000" pitchFamily="50" charset="-127"/>
                <a:cs typeface="NanumGothicExtraBold" pitchFamily="34" charset="0"/>
              </a:rPr>
              <a:t>, </a:t>
            </a:r>
            <a:r>
              <a:rPr lang="ko-KR" altLang="en-US" sz="3100">
                <a:solidFill>
                  <a:srgbClr val="000000"/>
                </a:solidFill>
                <a:latin typeface="NanumGothicExtraBold" panose="020D0904000000000000" pitchFamily="50" charset="-127"/>
                <a:ea typeface="NanumGothicExtraBold" panose="020D0904000000000000" pitchFamily="50" charset="-127"/>
                <a:cs typeface="NanumGothicExtraBold" pitchFamily="34" charset="0"/>
              </a:rPr>
              <a:t>이주호</a:t>
            </a:r>
            <a:r>
              <a:rPr lang="en-US" altLang="ko-KR" sz="3100">
                <a:solidFill>
                  <a:srgbClr val="000000"/>
                </a:solidFill>
                <a:latin typeface="NanumGothicExtraBold" panose="020D0904000000000000" pitchFamily="50" charset="-127"/>
                <a:ea typeface="NanumGothicExtraBold" panose="020D0904000000000000" pitchFamily="50" charset="-127"/>
                <a:cs typeface="NanumGothicExtraBold" pitchFamily="34" charset="0"/>
              </a:rPr>
              <a:t>, </a:t>
            </a:r>
            <a:r>
              <a:rPr lang="ko-KR" altLang="en-US" sz="3100">
                <a:solidFill>
                  <a:srgbClr val="000000"/>
                </a:solidFill>
                <a:latin typeface="NanumGothicExtraBold" panose="020D0904000000000000" pitchFamily="50" charset="-127"/>
                <a:ea typeface="NanumGothicExtraBold" panose="020D0904000000000000" pitchFamily="50" charset="-127"/>
                <a:cs typeface="NanumGothicExtraBold" pitchFamily="34" charset="0"/>
              </a:rPr>
              <a:t>김세진</a:t>
            </a:r>
            <a:endParaRPr lang="en-US">
              <a:latin typeface="NanumGothicExtraBold" panose="020D0904000000000000" pitchFamily="50" charset="-127"/>
              <a:ea typeface="NanumGothicExtraBold" panose="020D0904000000000000" pitchFamily="50" charset="-127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-262423" y="1099343"/>
            <a:ext cx="9835968" cy="8039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000" kern="0" spc="-100">
                <a:solidFill>
                  <a:srgbClr val="000000"/>
                </a:solidFill>
                <a:latin typeface="NanumGothicExtraBold" pitchFamily="34" charset="0"/>
                <a:cs typeface="NanumGothicExtraBold" pitchFamily="34" charset="0"/>
              </a:rPr>
              <a:t>2023-2학기 </a:t>
            </a:r>
            <a:r>
              <a:rPr lang="en-US" sz="3000" kern="0" spc="-100" err="1">
                <a:solidFill>
                  <a:srgbClr val="000000"/>
                </a:solidFill>
                <a:latin typeface="NanumGothicExtraBold" pitchFamily="34" charset="0"/>
                <a:cs typeface="NanumGothicExtraBold" pitchFamily="34" charset="0"/>
              </a:rPr>
              <a:t>인하대학교</a:t>
            </a:r>
            <a:r>
              <a:rPr lang="en-US" sz="3000" kern="0" spc="-100">
                <a:solidFill>
                  <a:srgbClr val="000000"/>
                </a:solidFill>
                <a:latin typeface="NanumGothicExtraBold" pitchFamily="34" charset="0"/>
                <a:cs typeface="NanumGothicExtraBold" pitchFamily="34" charset="0"/>
              </a:rPr>
              <a:t> </a:t>
            </a:r>
            <a:r>
              <a:rPr lang="en-US" sz="3000" kern="0" spc="-100" err="1">
                <a:solidFill>
                  <a:srgbClr val="000000"/>
                </a:solidFill>
                <a:latin typeface="NanumGothicExtraBold" pitchFamily="34" charset="0"/>
                <a:cs typeface="NanumGothicExtraBold" pitchFamily="34" charset="0"/>
              </a:rPr>
              <a:t>캡스톤디자인</a:t>
            </a:r>
            <a:r>
              <a:rPr lang="en-US" sz="3000" kern="0" spc="-100">
                <a:solidFill>
                  <a:srgbClr val="000000"/>
                </a:solidFill>
                <a:latin typeface="NanumGothicExtraBold" pitchFamily="34" charset="0"/>
                <a:cs typeface="NanumGothicExtraBold" pitchFamily="34" charset="0"/>
              </a:rPr>
              <a:t> </a:t>
            </a:r>
            <a:endParaRPr lang="en-US"/>
          </a:p>
        </p:txBody>
      </p:sp>
      <p:sp>
        <p:nvSpPr>
          <p:cNvPr id="10" name="Object 10"/>
          <p:cNvSpPr txBox="1"/>
          <p:nvPr/>
        </p:nvSpPr>
        <p:spPr>
          <a:xfrm>
            <a:off x="1268780" y="2111972"/>
            <a:ext cx="15886456" cy="16345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sz="9000" kern="0" spc="-400" err="1">
                <a:solidFill>
                  <a:srgbClr val="8085FF"/>
                </a:solidFill>
                <a:latin typeface="NanumGothicExtraBold" pitchFamily="34" charset="0"/>
                <a:cs typeface="NanumGothicExtraBold" pitchFamily="34" charset="0"/>
              </a:rPr>
              <a:t>작품</a:t>
            </a:r>
            <a:r>
              <a:rPr lang="en-US" sz="9000" kern="0" spc="-400">
                <a:solidFill>
                  <a:srgbClr val="8085FF"/>
                </a:solidFill>
                <a:latin typeface="NanumGothicExtraBold" pitchFamily="34" charset="0"/>
                <a:cs typeface="NanumGothicExtraBold" pitchFamily="34" charset="0"/>
              </a:rPr>
              <a:t> :</a:t>
            </a:r>
            <a:endParaRPr lang="en-US" sz="1400" b="1">
              <a:solidFill>
                <a:srgbClr val="8085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ource Sans Pro" panose="020F0502020204030204" pitchFamily="34" charset="0"/>
              <a:ea typeface="나눔고딕" panose="020D0604000000000000" pitchFamily="50" charset="-127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12761674" y="5449433"/>
            <a:ext cx="4886484" cy="4123347"/>
            <a:chOff x="12761674" y="5449433"/>
            <a:chExt cx="4886484" cy="412334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761674" y="5449433"/>
              <a:ext cx="4886484" cy="412334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650473" y="9591828"/>
            <a:ext cx="2328282" cy="634746"/>
            <a:chOff x="7650473" y="9591828"/>
            <a:chExt cx="2328282" cy="63474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650473" y="9591828"/>
              <a:ext cx="2328282" cy="634746"/>
            </a:xfrm>
            <a:prstGeom prst="rect">
              <a:avLst/>
            </a:prstGeom>
          </p:spPr>
        </p:pic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A5CA3008-DC5E-5936-AAF7-C8E6DCB1EDF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3124"/>
          <a:stretch/>
        </p:blipFill>
        <p:spPr>
          <a:xfrm>
            <a:off x="4585647" y="1927026"/>
            <a:ext cx="13038623" cy="387739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5F64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67271" y="619955"/>
            <a:ext cx="17151173" cy="9045804"/>
            <a:chOff x="567271" y="619955"/>
            <a:chExt cx="17151173" cy="904580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67271" y="619955"/>
              <a:ext cx="17151173" cy="904580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535000" y="996208"/>
            <a:ext cx="5562711" cy="1109481"/>
            <a:chOff x="6527187" y="1160698"/>
            <a:chExt cx="5562711" cy="11094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27187" y="1160698"/>
              <a:ext cx="5562711" cy="1109481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8534469" y="1128485"/>
            <a:ext cx="7563771" cy="86177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5000" err="1">
                <a:solidFill>
                  <a:srgbClr val="000000"/>
                </a:solidFill>
                <a:latin typeface="NanumGothicExtraBold"/>
                <a:ea typeface="NanumGothicExtraBold"/>
                <a:cs typeface="NanumGothicExtraBold" pitchFamily="34" charset="0"/>
              </a:rPr>
              <a:t>개발</a:t>
            </a:r>
            <a:r>
              <a:rPr lang="en-US" sz="5000">
                <a:solidFill>
                  <a:srgbClr val="000000"/>
                </a:solidFill>
                <a:latin typeface="NanumGothicExtraBold"/>
                <a:ea typeface="NanumGothicExtraBold"/>
                <a:cs typeface="NanumGothicExtraBold" pitchFamily="34" charset="0"/>
              </a:rPr>
              <a:t> </a:t>
            </a:r>
            <a:r>
              <a:rPr lang="en-US" sz="5000" err="1">
                <a:solidFill>
                  <a:srgbClr val="000000"/>
                </a:solidFill>
                <a:latin typeface="NanumGothicExtraBold"/>
                <a:ea typeface="NanumGothicExtraBold"/>
                <a:cs typeface="NanumGothicExtraBold" pitchFamily="34" charset="0"/>
              </a:rPr>
              <a:t>내용</a:t>
            </a:r>
            <a:r>
              <a:rPr lang="en-US" sz="5000">
                <a:solidFill>
                  <a:srgbClr val="000000"/>
                </a:solidFill>
                <a:latin typeface="NanumGothicExtraBold"/>
                <a:ea typeface="NanumGothicExtraBold"/>
                <a:cs typeface="NanumGothicExtraBold" pitchFamily="34" charset="0"/>
              </a:rPr>
              <a:t> - AI</a:t>
            </a:r>
            <a:endParaRPr lang="en-US"/>
          </a:p>
        </p:txBody>
      </p:sp>
      <p:grpSp>
        <p:nvGrpSpPr>
          <p:cNvPr id="1003" name="그룹 1003"/>
          <p:cNvGrpSpPr/>
          <p:nvPr/>
        </p:nvGrpSpPr>
        <p:grpSpPr>
          <a:xfrm>
            <a:off x="-2819400" y="6534648"/>
            <a:ext cx="3601049" cy="3716311"/>
            <a:chOff x="-78818" y="6550356"/>
            <a:chExt cx="3601049" cy="371631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78818" y="6550356"/>
              <a:ext cx="3601049" cy="3716311"/>
            </a:xfrm>
            <a:prstGeom prst="rect">
              <a:avLst/>
            </a:prstGeom>
          </p:spPr>
        </p:pic>
      </p:grpSp>
      <p:pic>
        <p:nvPicPr>
          <p:cNvPr id="16" name="그림 15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83D7866E-9145-2236-8EEF-B2722C4D894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7416" r="-447" b="18298"/>
          <a:stretch/>
        </p:blipFill>
        <p:spPr>
          <a:xfrm>
            <a:off x="1900932" y="1290382"/>
            <a:ext cx="5342069" cy="414183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" name="그림 1" descr="스크린샷, 대칭, 사각형, 패턴이(가) 표시된 사진&#10;&#10;자동 생성된 설명">
            <a:extLst>
              <a:ext uri="{FF2B5EF4-FFF2-40B4-BE49-F238E27FC236}">
                <a16:creationId xmlns:a16="http://schemas.microsoft.com/office/drawing/2014/main" id="{E81F7826-FB7E-2526-F435-284EAE7D0D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60104" y="2203345"/>
            <a:ext cx="9144000" cy="4511040"/>
          </a:xfrm>
          <a:prstGeom prst="rect">
            <a:avLst/>
          </a:prstGeom>
        </p:spPr>
      </p:pic>
      <p:pic>
        <p:nvPicPr>
          <p:cNvPr id="4" name="그림 3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5830BB55-F780-83C5-E440-C9C7F7EA1A1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1341" t="40103" r="14000" b="514"/>
          <a:stretch/>
        </p:blipFill>
        <p:spPr>
          <a:xfrm>
            <a:off x="1904758" y="5740400"/>
            <a:ext cx="5334677" cy="366527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39DBC667-3CDD-B831-E4E0-16F5D195036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94205" y="6927471"/>
            <a:ext cx="9567106" cy="2372268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5F64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67271" y="619955"/>
            <a:ext cx="17151173" cy="9045804"/>
            <a:chOff x="567271" y="619955"/>
            <a:chExt cx="17151173" cy="904580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67271" y="619955"/>
              <a:ext cx="17151173" cy="904580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527187" y="1160698"/>
            <a:ext cx="5562711" cy="1109481"/>
            <a:chOff x="6527187" y="1160698"/>
            <a:chExt cx="5562711" cy="11094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27187" y="1160698"/>
              <a:ext cx="5562711" cy="11094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771833" y="7229758"/>
            <a:ext cx="4400998" cy="3057242"/>
            <a:chOff x="13317446" y="7228473"/>
            <a:chExt cx="4400998" cy="305724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317446" y="7228473"/>
              <a:ext cx="4400998" cy="3057242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5503010" y="1274048"/>
            <a:ext cx="7563771" cy="132417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5000">
                <a:solidFill>
                  <a:srgbClr val="000000"/>
                </a:solidFill>
                <a:latin typeface="NanumGothicExtraBold" pitchFamily="34" charset="0"/>
                <a:cs typeface="NanumGothicExtraBold" pitchFamily="34" charset="0"/>
              </a:rPr>
              <a:t>기대 및 효과</a:t>
            </a:r>
            <a:endParaRPr lang="en-US"/>
          </a:p>
        </p:txBody>
      </p:sp>
      <p:sp>
        <p:nvSpPr>
          <p:cNvPr id="20" name="Object 16">
            <a:extLst>
              <a:ext uri="{FF2B5EF4-FFF2-40B4-BE49-F238E27FC236}">
                <a16:creationId xmlns:a16="http://schemas.microsoft.com/office/drawing/2014/main" id="{DDAD5732-E03C-27CF-E07B-CFEE8945C8FA}"/>
              </a:ext>
            </a:extLst>
          </p:cNvPr>
          <p:cNvSpPr txBox="1"/>
          <p:nvPr/>
        </p:nvSpPr>
        <p:spPr>
          <a:xfrm>
            <a:off x="2879156" y="3455307"/>
            <a:ext cx="11787820" cy="108337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457200" indent="-45720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ko-KR" altLang="en-US" sz="280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DLaM Display" panose="02010000000000000000" pitchFamily="2" charset="0"/>
              </a:rPr>
              <a:t>시간적인 손해와 기존 수기 방식의 오류가 개선되어 기업의 신뢰도 상승과 이익 창출이 가능함</a:t>
            </a:r>
            <a:r>
              <a:rPr lang="en-US" altLang="ko-KR" sz="280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DLaM Display" panose="02010000000000000000" pitchFamily="2" charset="0"/>
              </a:rPr>
              <a:t>.</a:t>
            </a:r>
            <a:r>
              <a:rPr lang="ko-KR" altLang="en-US" sz="280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DLaM Display" panose="02010000000000000000" pitchFamily="2" charset="0"/>
              </a:rPr>
              <a:t> </a:t>
            </a:r>
          </a:p>
        </p:txBody>
      </p:sp>
      <p:sp>
        <p:nvSpPr>
          <p:cNvPr id="23" name="Object 16">
            <a:extLst>
              <a:ext uri="{FF2B5EF4-FFF2-40B4-BE49-F238E27FC236}">
                <a16:creationId xmlns:a16="http://schemas.microsoft.com/office/drawing/2014/main" id="{D6023BFA-CDE1-7482-7269-BDBD1D943FA0}"/>
              </a:ext>
            </a:extLst>
          </p:cNvPr>
          <p:cNvSpPr txBox="1"/>
          <p:nvPr/>
        </p:nvSpPr>
        <p:spPr>
          <a:xfrm>
            <a:off x="2879156" y="5428107"/>
            <a:ext cx="11787820" cy="108337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457200" indent="-45720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ko-KR" altLang="en-US" sz="280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DLaM Display" panose="02010000000000000000" pitchFamily="2" charset="0"/>
              </a:rPr>
              <a:t>디지털 전환을 통해 사용자 경험을 개선하고</a:t>
            </a:r>
            <a:r>
              <a:rPr lang="en-US" altLang="ko-KR" sz="280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DLaM Display" panose="02010000000000000000" pitchFamily="2" charset="0"/>
              </a:rPr>
              <a:t>,</a:t>
            </a:r>
            <a:r>
              <a:rPr lang="ko-KR" altLang="en-US" sz="280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DLaM Display" panose="02010000000000000000" pitchFamily="2" charset="0"/>
              </a:rPr>
              <a:t> 디지털화되어 유연한 환경을 바탕으로 효율적인 데이터 분석이 가능함</a:t>
            </a:r>
            <a:r>
              <a:rPr lang="en-US" altLang="ko-KR" sz="280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DLaM Display" panose="02010000000000000000" pitchFamily="2" charset="0"/>
              </a:rPr>
              <a:t>.</a:t>
            </a:r>
            <a:r>
              <a:rPr lang="ko-KR" altLang="en-US" sz="280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DLaM Display" panose="02010000000000000000" pitchFamily="2" charset="0"/>
              </a:rPr>
              <a:t> </a:t>
            </a:r>
          </a:p>
        </p:txBody>
      </p:sp>
      <p:sp>
        <p:nvSpPr>
          <p:cNvPr id="24" name="Object 16">
            <a:extLst>
              <a:ext uri="{FF2B5EF4-FFF2-40B4-BE49-F238E27FC236}">
                <a16:creationId xmlns:a16="http://schemas.microsoft.com/office/drawing/2014/main" id="{C4223A6B-3E7D-21C3-1D60-1FA3641F8826}"/>
              </a:ext>
            </a:extLst>
          </p:cNvPr>
          <p:cNvSpPr txBox="1"/>
          <p:nvPr/>
        </p:nvSpPr>
        <p:spPr>
          <a:xfrm>
            <a:off x="2879156" y="7358074"/>
            <a:ext cx="11787820" cy="160447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457200" indent="-45720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ko-KR" altLang="en-US" sz="280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DLaM Display" panose="02010000000000000000" pitchFamily="2" charset="0"/>
              </a:rPr>
              <a:t>자동화된 기자재 관리 시스템이 의료 기관이나 공공 안전 분야에 사용될 경우</a:t>
            </a:r>
            <a:r>
              <a:rPr lang="en-US" altLang="ko-KR" sz="280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DLaM Display" panose="02010000000000000000" pitchFamily="2" charset="0"/>
              </a:rPr>
              <a:t>, </a:t>
            </a:r>
            <a:r>
              <a:rPr lang="ko-KR" altLang="en-US" sz="280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DLaM Display" panose="02010000000000000000" pitchFamily="2" charset="0"/>
              </a:rPr>
              <a:t>효율적이고 신속한 데이터 관리를 통해 생명을 보호하고 사회적 안전을 강화하는 데 도움을 줄 수 있음</a:t>
            </a:r>
            <a:r>
              <a:rPr lang="en-US" altLang="ko-KR" sz="280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DLaM Display" panose="02010000000000000000" pitchFamily="2" charset="0"/>
              </a:rPr>
              <a:t>.</a:t>
            </a:r>
            <a:endParaRPr lang="ko-KR" altLang="en-US" sz="280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DLaM Display" panose="02010000000000000000" pitchFamily="2" charset="0"/>
            </a:endParaRPr>
          </a:p>
        </p:txBody>
      </p:sp>
      <p:sp>
        <p:nvSpPr>
          <p:cNvPr id="5" name="Object 16">
            <a:extLst>
              <a:ext uri="{FF2B5EF4-FFF2-40B4-BE49-F238E27FC236}">
                <a16:creationId xmlns:a16="http://schemas.microsoft.com/office/drawing/2014/main" id="{09A10293-21F8-5F79-4DB1-8A71DA5CBC31}"/>
              </a:ext>
            </a:extLst>
          </p:cNvPr>
          <p:cNvSpPr txBox="1"/>
          <p:nvPr/>
        </p:nvSpPr>
        <p:spPr>
          <a:xfrm>
            <a:off x="2438400" y="2719681"/>
            <a:ext cx="11787820" cy="6340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457200" indent="-45720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ko-KR" altLang="en-US" sz="3200">
                <a:solidFill>
                  <a:srgbClr val="000000"/>
                </a:solidFill>
                <a:latin typeface="NanumGothicExtraBold" panose="020D0904000000000000" pitchFamily="50" charset="-127"/>
                <a:ea typeface="NanumGothicExtraBold" panose="020D0904000000000000" pitchFamily="50" charset="-127"/>
                <a:cs typeface="ADLaM Display" panose="02010000000000000000" pitchFamily="2" charset="0"/>
              </a:rPr>
              <a:t>비용 절감 및 기업의 경제적 이익 발생</a:t>
            </a:r>
          </a:p>
        </p:txBody>
      </p:sp>
      <p:sp>
        <p:nvSpPr>
          <p:cNvPr id="8" name="Object 16">
            <a:extLst>
              <a:ext uri="{FF2B5EF4-FFF2-40B4-BE49-F238E27FC236}">
                <a16:creationId xmlns:a16="http://schemas.microsoft.com/office/drawing/2014/main" id="{CE3071C2-1679-B558-CA8B-A0AE42C2DE99}"/>
              </a:ext>
            </a:extLst>
          </p:cNvPr>
          <p:cNvSpPr txBox="1"/>
          <p:nvPr/>
        </p:nvSpPr>
        <p:spPr>
          <a:xfrm>
            <a:off x="2438400" y="4668282"/>
            <a:ext cx="11787820" cy="6340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457200" indent="-45720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ko-KR" altLang="en-US" sz="3200">
                <a:solidFill>
                  <a:srgbClr val="000000"/>
                </a:solidFill>
                <a:latin typeface="NanumGothicExtraBold" panose="020D0904000000000000" pitchFamily="50" charset="-127"/>
                <a:ea typeface="NanumGothicExtraBold" panose="020D0904000000000000" pitchFamily="50" charset="-127"/>
                <a:cs typeface="ADLaM Display" panose="02010000000000000000" pitchFamily="2" charset="0"/>
              </a:rPr>
              <a:t>작업자의 생산성 향상 및 기술 혁신에 일조</a:t>
            </a:r>
          </a:p>
        </p:txBody>
      </p:sp>
      <p:sp>
        <p:nvSpPr>
          <p:cNvPr id="27" name="Object 16">
            <a:extLst>
              <a:ext uri="{FF2B5EF4-FFF2-40B4-BE49-F238E27FC236}">
                <a16:creationId xmlns:a16="http://schemas.microsoft.com/office/drawing/2014/main" id="{ECF285DE-AAAE-6AD5-E879-517BE51439A0}"/>
              </a:ext>
            </a:extLst>
          </p:cNvPr>
          <p:cNvSpPr txBox="1"/>
          <p:nvPr/>
        </p:nvSpPr>
        <p:spPr>
          <a:xfrm>
            <a:off x="2438400" y="6617767"/>
            <a:ext cx="11787820" cy="6340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457200" indent="-45720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ko-KR" altLang="en-US" sz="3200">
                <a:solidFill>
                  <a:srgbClr val="000000"/>
                </a:solidFill>
                <a:latin typeface="NanumGothicExtraBold" panose="020D0904000000000000" pitchFamily="50" charset="-127"/>
                <a:ea typeface="NanumGothicExtraBold" panose="020D0904000000000000" pitchFamily="50" charset="-127"/>
                <a:cs typeface="ADLaM Display" panose="02010000000000000000" pitchFamily="2" charset="0"/>
              </a:rPr>
              <a:t>공공 안전 분야에서의 사용을 통한 사회적인 기여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5F64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67271" y="619955"/>
            <a:ext cx="17151173" cy="9045804"/>
            <a:chOff x="567271" y="619955"/>
            <a:chExt cx="17151173" cy="904580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67271" y="619955"/>
              <a:ext cx="17151173" cy="904580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169218" y="1292963"/>
            <a:ext cx="5457944" cy="1707409"/>
            <a:chOff x="10169218" y="1292963"/>
            <a:chExt cx="5457944" cy="170740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169218" y="1292963"/>
              <a:ext cx="5457944" cy="170740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080583" y="3401555"/>
            <a:ext cx="5241544" cy="5461672"/>
            <a:chOff x="2080583" y="3401555"/>
            <a:chExt cx="5241544" cy="546167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80583" y="3401555"/>
              <a:ext cx="5241544" cy="546167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200210" y="3462865"/>
            <a:ext cx="787295" cy="787295"/>
            <a:chOff x="9200210" y="3462865"/>
            <a:chExt cx="787295" cy="78729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200210" y="3462865"/>
              <a:ext cx="787295" cy="78729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200210" y="4365306"/>
            <a:ext cx="787295" cy="787295"/>
            <a:chOff x="9200210" y="4365306"/>
            <a:chExt cx="787295" cy="78729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200210" y="4365306"/>
              <a:ext cx="787295" cy="78729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200210" y="5267746"/>
            <a:ext cx="787295" cy="787295"/>
            <a:chOff x="9200210" y="5267746"/>
            <a:chExt cx="787295" cy="78729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200210" y="5267746"/>
              <a:ext cx="787295" cy="78729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200210" y="6170187"/>
            <a:ext cx="787295" cy="787295"/>
            <a:chOff x="9200210" y="6170187"/>
            <a:chExt cx="787295" cy="78729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200210" y="6170187"/>
              <a:ext cx="787295" cy="78729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200210" y="7072628"/>
            <a:ext cx="787295" cy="787295"/>
            <a:chOff x="9200210" y="7072628"/>
            <a:chExt cx="787295" cy="78729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200210" y="7072628"/>
              <a:ext cx="787295" cy="78729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0155333" y="4231113"/>
            <a:ext cx="5485714" cy="35714"/>
            <a:chOff x="10155333" y="4231113"/>
            <a:chExt cx="5485714" cy="35714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155333" y="4231113"/>
              <a:ext cx="5485714" cy="3571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0155333" y="5133970"/>
            <a:ext cx="5485714" cy="35714"/>
            <a:chOff x="10155333" y="5133970"/>
            <a:chExt cx="5485714" cy="35714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155333" y="5133970"/>
              <a:ext cx="5485714" cy="3571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0155333" y="6036827"/>
            <a:ext cx="5485714" cy="35714"/>
            <a:chOff x="10155333" y="6036827"/>
            <a:chExt cx="5485714" cy="35714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155333" y="6036827"/>
              <a:ext cx="5485714" cy="3571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0155333" y="6939684"/>
            <a:ext cx="5485714" cy="35714"/>
            <a:chOff x="10155333" y="6939684"/>
            <a:chExt cx="5485714" cy="35714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155333" y="6939684"/>
              <a:ext cx="5485714" cy="35714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0155333" y="7842541"/>
            <a:ext cx="5485714" cy="35714"/>
            <a:chOff x="10155333" y="7842541"/>
            <a:chExt cx="5485714" cy="35714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155333" y="7842541"/>
              <a:ext cx="5485714" cy="35714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3747441" y="1656777"/>
            <a:ext cx="2062179" cy="1493137"/>
            <a:chOff x="3747441" y="1656777"/>
            <a:chExt cx="2062179" cy="1493137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747441" y="1656777"/>
              <a:ext cx="2062179" cy="1493137"/>
            </a:xfrm>
            <a:prstGeom prst="rect">
              <a:avLst/>
            </a:prstGeom>
          </p:spPr>
        </p:pic>
      </p:grpSp>
      <p:sp>
        <p:nvSpPr>
          <p:cNvPr id="44" name="Object 44"/>
          <p:cNvSpPr txBox="1"/>
          <p:nvPr/>
        </p:nvSpPr>
        <p:spPr>
          <a:xfrm>
            <a:off x="9116168" y="1627038"/>
            <a:ext cx="7564136" cy="172610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6500" kern="0" spc="-300">
                <a:solidFill>
                  <a:srgbClr val="00FF08"/>
                </a:solidFill>
                <a:latin typeface="NanumGothicExtraBold" pitchFamily="34" charset="0"/>
                <a:cs typeface="NanumGothicExtraBold" pitchFamily="34" charset="0"/>
              </a:rPr>
              <a:t>목차</a:t>
            </a:r>
            <a:endParaRPr lang="en-US"/>
          </a:p>
        </p:txBody>
      </p:sp>
      <p:sp>
        <p:nvSpPr>
          <p:cNvPr id="45" name="Object 45"/>
          <p:cNvSpPr txBox="1"/>
          <p:nvPr/>
        </p:nvSpPr>
        <p:spPr>
          <a:xfrm>
            <a:off x="9244867" y="3515059"/>
            <a:ext cx="7306645" cy="89255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800" kern="0" spc="-200">
                <a:solidFill>
                  <a:srgbClr val="000000"/>
                </a:solidFill>
                <a:latin typeface="NanumGothicExtraBold" pitchFamily="34" charset="0"/>
                <a:cs typeface="NanumGothicExtraBold" pitchFamily="34" charset="0"/>
              </a:rPr>
              <a:t>팀 </a:t>
            </a:r>
            <a:r>
              <a:rPr lang="en-US" sz="3800" kern="0" spc="-200" err="1">
                <a:solidFill>
                  <a:srgbClr val="000000"/>
                </a:solidFill>
                <a:latin typeface="NanumGothicExtraBold" pitchFamily="34" charset="0"/>
                <a:cs typeface="NanumGothicExtraBold" pitchFamily="34" charset="0"/>
              </a:rPr>
              <a:t>소개</a:t>
            </a:r>
            <a:endParaRPr lang="en-US" sz="3800" kern="0" spc="-200">
              <a:solidFill>
                <a:srgbClr val="000000"/>
              </a:solidFill>
              <a:latin typeface="NanumGothicExtraBold" pitchFamily="34" charset="0"/>
              <a:cs typeface="NanumGothicExtraBold" pitchFamily="34" charset="0"/>
            </a:endParaRPr>
          </a:p>
          <a:p>
            <a:pPr algn="ctr"/>
            <a:endParaRPr lang="en-US" sz="1400">
              <a:solidFill>
                <a:srgbClr val="000000"/>
              </a:solidFill>
              <a:latin typeface="NanumGothicExtraBold" pitchFamily="34" charset="0"/>
              <a:cs typeface="NanumGothicExtraBold" pitchFamily="34" charset="0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9428340" y="3589847"/>
            <a:ext cx="331034" cy="799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000">
                <a:solidFill>
                  <a:srgbClr val="FFFFFF"/>
                </a:solidFill>
                <a:latin typeface="Noto Sans CJK KR Medium" pitchFamily="34" charset="0"/>
                <a:cs typeface="Noto Sans CJK KR Medium" pitchFamily="34" charset="0"/>
              </a:rPr>
              <a:t>1</a:t>
            </a:r>
            <a:endParaRPr lang="en-US"/>
          </a:p>
        </p:txBody>
      </p:sp>
      <p:sp>
        <p:nvSpPr>
          <p:cNvPr id="47" name="Object 47"/>
          <p:cNvSpPr txBox="1"/>
          <p:nvPr/>
        </p:nvSpPr>
        <p:spPr>
          <a:xfrm>
            <a:off x="9411898" y="4489000"/>
            <a:ext cx="401970" cy="82364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000">
                <a:solidFill>
                  <a:srgbClr val="FFFFFF"/>
                </a:solidFill>
                <a:latin typeface="Noto Sans CJK KR Medium" pitchFamily="34" charset="0"/>
                <a:cs typeface="Noto Sans CJK KR Medium" pitchFamily="34" charset="0"/>
              </a:rPr>
              <a:t>2</a:t>
            </a:r>
            <a:endParaRPr lang="en-US"/>
          </a:p>
        </p:txBody>
      </p:sp>
      <p:sp>
        <p:nvSpPr>
          <p:cNvPr id="48" name="Object 48"/>
          <p:cNvSpPr txBox="1"/>
          <p:nvPr/>
        </p:nvSpPr>
        <p:spPr>
          <a:xfrm>
            <a:off x="9439095" y="5396371"/>
            <a:ext cx="328571" cy="82364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000">
                <a:solidFill>
                  <a:srgbClr val="FFFFFF"/>
                </a:solidFill>
                <a:latin typeface="Noto Sans CJK KR Medium" pitchFamily="34" charset="0"/>
                <a:cs typeface="Noto Sans CJK KR Medium" pitchFamily="34" charset="0"/>
              </a:rPr>
              <a:t>3</a:t>
            </a:r>
            <a:endParaRPr lang="en-US"/>
          </a:p>
        </p:txBody>
      </p:sp>
      <p:sp>
        <p:nvSpPr>
          <p:cNvPr id="49" name="Object 49"/>
          <p:cNvSpPr txBox="1"/>
          <p:nvPr/>
        </p:nvSpPr>
        <p:spPr>
          <a:xfrm>
            <a:off x="9429571" y="6289286"/>
            <a:ext cx="328571" cy="82364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000">
                <a:solidFill>
                  <a:srgbClr val="FFFFFF"/>
                </a:solidFill>
                <a:latin typeface="Noto Sans CJK KR Medium" pitchFamily="34" charset="0"/>
                <a:cs typeface="Noto Sans CJK KR Medium" pitchFamily="34" charset="0"/>
              </a:rPr>
              <a:t>4</a:t>
            </a:r>
            <a:endParaRPr lang="en-US"/>
          </a:p>
        </p:txBody>
      </p:sp>
      <p:sp>
        <p:nvSpPr>
          <p:cNvPr id="50" name="Object 50"/>
          <p:cNvSpPr txBox="1"/>
          <p:nvPr/>
        </p:nvSpPr>
        <p:spPr>
          <a:xfrm>
            <a:off x="9434333" y="7191724"/>
            <a:ext cx="328571" cy="799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000">
                <a:solidFill>
                  <a:srgbClr val="FFFFFF"/>
                </a:solidFill>
                <a:latin typeface="Noto Sans CJK KR Medium" pitchFamily="34" charset="0"/>
                <a:cs typeface="Noto Sans CJK KR Medium" pitchFamily="34" charset="0"/>
              </a:rPr>
              <a:t>5</a:t>
            </a:r>
            <a:endParaRPr lang="en-US"/>
          </a:p>
        </p:txBody>
      </p:sp>
      <p:sp>
        <p:nvSpPr>
          <p:cNvPr id="51" name="Object 45"/>
          <p:cNvSpPr txBox="1"/>
          <p:nvPr/>
        </p:nvSpPr>
        <p:spPr>
          <a:xfrm>
            <a:off x="9200209" y="4412945"/>
            <a:ext cx="7306645" cy="67710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3800" kern="0" spc="-200">
                <a:solidFill>
                  <a:srgbClr val="000000"/>
                </a:solidFill>
                <a:latin typeface="NanumGothicExtraBold" panose="020D0904000000000000" pitchFamily="50" charset="-127"/>
                <a:ea typeface="NanumGothicExtraBold" panose="020D0904000000000000" pitchFamily="50" charset="-127"/>
                <a:cs typeface="NanumGothicExtraBold" pitchFamily="34" charset="0"/>
              </a:rPr>
              <a:t>프로젝트  소개</a:t>
            </a:r>
            <a:endParaRPr lang="en-US" altLang="ko-KR" sz="3800" kern="0" spc="-200">
              <a:solidFill>
                <a:srgbClr val="000000"/>
              </a:solidFill>
              <a:latin typeface="NanumGothicExtraBold" panose="020D0904000000000000" pitchFamily="50" charset="-127"/>
              <a:ea typeface="NanumGothicExtraBold" panose="020D0904000000000000" pitchFamily="50" charset="-127"/>
              <a:cs typeface="NanumGothicExtraBold" pitchFamily="34" charset="0"/>
            </a:endParaRPr>
          </a:p>
        </p:txBody>
      </p:sp>
      <p:sp>
        <p:nvSpPr>
          <p:cNvPr id="52" name="Object 45"/>
          <p:cNvSpPr txBox="1"/>
          <p:nvPr/>
        </p:nvSpPr>
        <p:spPr>
          <a:xfrm>
            <a:off x="9200210" y="5281996"/>
            <a:ext cx="7306645" cy="67710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3800">
                <a:latin typeface="NanumGothicExtraBold" panose="020D0904000000000000" pitchFamily="50" charset="-127"/>
                <a:ea typeface="NanumGothicExtraBold" panose="020D0904000000000000" pitchFamily="50" charset="-127"/>
              </a:rPr>
              <a:t>개발 목적 및 동기</a:t>
            </a:r>
            <a:endParaRPr lang="en-US" sz="3800">
              <a:latin typeface="NanumGothicExtraBold" panose="020D0904000000000000" pitchFamily="50" charset="-127"/>
              <a:ea typeface="NanumGothicExtraBold" panose="020D0904000000000000" pitchFamily="50" charset="-127"/>
            </a:endParaRPr>
          </a:p>
        </p:txBody>
      </p:sp>
      <p:sp>
        <p:nvSpPr>
          <p:cNvPr id="53" name="Object 45"/>
          <p:cNvSpPr txBox="1"/>
          <p:nvPr/>
        </p:nvSpPr>
        <p:spPr>
          <a:xfrm>
            <a:off x="9230321" y="6174140"/>
            <a:ext cx="7306645" cy="67710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3800">
                <a:latin typeface="NanumGothicExtraBold" panose="020D0904000000000000" pitchFamily="50" charset="-127"/>
                <a:ea typeface="NanumGothicExtraBold" panose="020D0904000000000000" pitchFamily="50" charset="-127"/>
              </a:rPr>
              <a:t>개발 내용 </a:t>
            </a:r>
            <a:r>
              <a:rPr lang="en-US" altLang="ko-KR" sz="3800">
                <a:latin typeface="NanumGothicExtraBold" panose="020D0904000000000000" pitchFamily="50" charset="-127"/>
                <a:ea typeface="NanumGothicExtraBold" panose="020D0904000000000000" pitchFamily="50" charset="-127"/>
              </a:rPr>
              <a:t>(</a:t>
            </a:r>
            <a:r>
              <a:rPr lang="ko-KR" altLang="en-US" sz="3800">
                <a:latin typeface="NanumGothicExtraBold" panose="020D0904000000000000" pitchFamily="50" charset="-127"/>
                <a:ea typeface="NanumGothicExtraBold" panose="020D0904000000000000" pitchFamily="50" charset="-127"/>
              </a:rPr>
              <a:t>웹</a:t>
            </a:r>
            <a:r>
              <a:rPr lang="en-US" altLang="ko-KR" sz="3800">
                <a:latin typeface="NanumGothicExtraBold" panose="020D0904000000000000" pitchFamily="50" charset="-127"/>
                <a:ea typeface="NanumGothicExtraBold" panose="020D0904000000000000" pitchFamily="50" charset="-127"/>
              </a:rPr>
              <a:t>, </a:t>
            </a:r>
            <a:r>
              <a:rPr lang="ko-KR" altLang="en-US" sz="3800">
                <a:latin typeface="NanumGothicExtraBold" panose="020D0904000000000000" pitchFamily="50" charset="-127"/>
                <a:ea typeface="NanumGothicExtraBold" panose="020D0904000000000000" pitchFamily="50" charset="-127"/>
              </a:rPr>
              <a:t>앱</a:t>
            </a:r>
            <a:r>
              <a:rPr lang="en-US" altLang="ko-KR" sz="3800">
                <a:latin typeface="NanumGothicExtraBold" panose="020D0904000000000000" pitchFamily="50" charset="-127"/>
                <a:ea typeface="NanumGothicExtraBold" panose="020D0904000000000000" pitchFamily="50" charset="-127"/>
              </a:rPr>
              <a:t>, AI)</a:t>
            </a:r>
            <a:endParaRPr lang="en-US" sz="3800">
              <a:latin typeface="NanumGothicExtraBold" panose="020D0904000000000000" pitchFamily="50" charset="-127"/>
              <a:ea typeface="NanumGothicExtraBold" panose="020D0904000000000000" pitchFamily="50" charset="-127"/>
            </a:endParaRPr>
          </a:p>
        </p:txBody>
      </p:sp>
      <p:sp>
        <p:nvSpPr>
          <p:cNvPr id="54" name="Object 45"/>
          <p:cNvSpPr txBox="1"/>
          <p:nvPr/>
        </p:nvSpPr>
        <p:spPr>
          <a:xfrm>
            <a:off x="9200210" y="7084797"/>
            <a:ext cx="7306645" cy="67710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3800">
                <a:latin typeface="NanumGothicExtraBold" panose="020D0904000000000000" pitchFamily="50" charset="-127"/>
                <a:ea typeface="NanumGothicExtraBold" panose="020D0904000000000000" pitchFamily="50" charset="-127"/>
              </a:rPr>
              <a:t>기대 및 효과</a:t>
            </a:r>
            <a:endParaRPr lang="en-US" sz="3800">
              <a:latin typeface="NanumGothicExtraBold" panose="020D0904000000000000" pitchFamily="50" charset="-127"/>
              <a:ea typeface="NanumGothicExtraBold" panose="020D0904000000000000" pitchFamily="50" charset="-127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5F64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62521" y="619955"/>
            <a:ext cx="17151173" cy="9045804"/>
            <a:chOff x="567271" y="619955"/>
            <a:chExt cx="17151173" cy="904580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67271" y="619955"/>
              <a:ext cx="17151173" cy="904580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45569" y="2538159"/>
            <a:ext cx="9397921" cy="6466518"/>
            <a:chOff x="1245569" y="2538159"/>
            <a:chExt cx="9397921" cy="646651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45569" y="2538159"/>
              <a:ext cx="9397921" cy="646651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617209" y="6604000"/>
            <a:ext cx="5425222" cy="3617571"/>
            <a:chOff x="12860492" y="6668143"/>
            <a:chExt cx="5425222" cy="361757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860492" y="6668143"/>
              <a:ext cx="5425222" cy="361757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614633" y="1160698"/>
            <a:ext cx="3056448" cy="1109481"/>
            <a:chOff x="7614633" y="1160698"/>
            <a:chExt cx="3056448" cy="110948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614633" y="1160698"/>
              <a:ext cx="3056448" cy="1109481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6891909" y="1274047"/>
            <a:ext cx="4501897" cy="132417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5000">
                <a:solidFill>
                  <a:srgbClr val="000000"/>
                </a:solidFill>
                <a:latin typeface="NanumGothicExtraBold" pitchFamily="34" charset="0"/>
                <a:cs typeface="NanumGothicExtraBold" pitchFamily="34" charset="0"/>
              </a:rPr>
              <a:t>팀 소개</a:t>
            </a:r>
            <a:endParaRPr lang="en-US"/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EFCC8AE0-79FE-9D98-F7DB-D70942311C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7784499"/>
              </p:ext>
            </p:extLst>
          </p:nvPr>
        </p:nvGraphicFramePr>
        <p:xfrm>
          <a:off x="11709555" y="2598221"/>
          <a:ext cx="5038074" cy="3449967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2519037">
                  <a:extLst>
                    <a:ext uri="{9D8B030D-6E8A-4147-A177-3AD203B41FA5}">
                      <a16:colId xmlns:a16="http://schemas.microsoft.com/office/drawing/2014/main" val="286860185"/>
                    </a:ext>
                  </a:extLst>
                </a:gridCol>
                <a:gridCol w="2519037">
                  <a:extLst>
                    <a:ext uri="{9D8B030D-6E8A-4147-A177-3AD203B41FA5}">
                      <a16:colId xmlns:a16="http://schemas.microsoft.com/office/drawing/2014/main" val="1132004108"/>
                    </a:ext>
                  </a:extLst>
                </a:gridCol>
              </a:tblGrid>
              <a:tr h="114998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0" b="1">
                          <a:latin typeface="NanumGothicExtraBold" panose="020D0904000000000000" pitchFamily="50" charset="-127"/>
                          <a:ea typeface="NanumGothicExtraBold" panose="020D0904000000000000" pitchFamily="50" charset="-127"/>
                        </a:rPr>
                        <a:t>김종학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0" b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웹 프론트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14509098"/>
                  </a:ext>
                </a:extLst>
              </a:tr>
              <a:tr h="114998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0" b="1">
                          <a:latin typeface="NanumGothicExtraBold" panose="020D0904000000000000" pitchFamily="50" charset="-127"/>
                          <a:ea typeface="NanumGothicExtraBold" panose="020D0904000000000000" pitchFamily="50" charset="-127"/>
                        </a:rPr>
                        <a:t>김세진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앱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05916609"/>
                  </a:ext>
                </a:extLst>
              </a:tr>
              <a:tr h="114998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0" b="1">
                          <a:latin typeface="NanumGothicExtraBold" panose="020D0904000000000000" pitchFamily="50" charset="-127"/>
                          <a:ea typeface="NanumGothicExtraBold" panose="020D0904000000000000" pitchFamily="50" charset="-127"/>
                        </a:rPr>
                        <a:t>이주호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백엔드</a:t>
                      </a:r>
                      <a:r>
                        <a:rPr lang="en-US" altLang="ko-KR" sz="400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/AI</a:t>
                      </a:r>
                      <a:endParaRPr lang="ko-KR" altLang="en-US" sz="40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68228133"/>
                  </a:ext>
                </a:extLst>
              </a:tr>
            </a:tbl>
          </a:graphicData>
        </a:graphic>
      </p:graphicFrame>
      <p:sp>
        <p:nvSpPr>
          <p:cNvPr id="5" name="Object 16">
            <a:extLst>
              <a:ext uri="{FF2B5EF4-FFF2-40B4-BE49-F238E27FC236}">
                <a16:creationId xmlns:a16="http://schemas.microsoft.com/office/drawing/2014/main" id="{414F9A14-C316-62D1-7B24-37257C639A70}"/>
              </a:ext>
            </a:extLst>
          </p:cNvPr>
          <p:cNvSpPr txBox="1"/>
          <p:nvPr/>
        </p:nvSpPr>
        <p:spPr>
          <a:xfrm>
            <a:off x="1940410" y="6720958"/>
            <a:ext cx="3696627" cy="63094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3500" b="1">
                <a:solidFill>
                  <a:srgbClr val="000000"/>
                </a:solidFill>
                <a:latin typeface="Wide Latin" panose="020A0A07050505020404" pitchFamily="18" charset="0"/>
                <a:cs typeface="ADLaM Display" panose="02010000000000000000" pitchFamily="2" charset="0"/>
              </a:rPr>
              <a:t>관리자 로고</a:t>
            </a:r>
          </a:p>
        </p:txBody>
      </p:sp>
      <p:sp>
        <p:nvSpPr>
          <p:cNvPr id="11" name="Object 16">
            <a:extLst>
              <a:ext uri="{FF2B5EF4-FFF2-40B4-BE49-F238E27FC236}">
                <a16:creationId xmlns:a16="http://schemas.microsoft.com/office/drawing/2014/main" id="{8ADC0163-03A8-4125-0851-6962F2DCFC54}"/>
              </a:ext>
            </a:extLst>
          </p:cNvPr>
          <p:cNvSpPr txBox="1"/>
          <p:nvPr/>
        </p:nvSpPr>
        <p:spPr>
          <a:xfrm>
            <a:off x="6057164" y="6710693"/>
            <a:ext cx="3903546" cy="63094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3500" b="1">
                <a:solidFill>
                  <a:srgbClr val="000000"/>
                </a:solidFill>
                <a:latin typeface="Wide Latin" panose="020A0A07050505020404" pitchFamily="18" charset="0"/>
                <a:cs typeface="ADLaM Display" panose="02010000000000000000" pitchFamily="2" charset="0"/>
              </a:rPr>
              <a:t>유저 로고</a:t>
            </a:r>
          </a:p>
        </p:txBody>
      </p:sp>
      <p:sp>
        <p:nvSpPr>
          <p:cNvPr id="13" name="Object 45">
            <a:extLst>
              <a:ext uri="{FF2B5EF4-FFF2-40B4-BE49-F238E27FC236}">
                <a16:creationId xmlns:a16="http://schemas.microsoft.com/office/drawing/2014/main" id="{B9DC5230-02D8-6D92-7C29-71ABEF389833}"/>
              </a:ext>
            </a:extLst>
          </p:cNvPr>
          <p:cNvSpPr txBox="1"/>
          <p:nvPr/>
        </p:nvSpPr>
        <p:spPr>
          <a:xfrm>
            <a:off x="15443231" y="6890415"/>
            <a:ext cx="676926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>
                <a:latin typeface="NanumGothicExtraBold" panose="020D0904000000000000" pitchFamily="50" charset="-127"/>
                <a:ea typeface="NanumGothicExtraBold" panose="020D0904000000000000" pitchFamily="50" charset="-127"/>
              </a:rPr>
              <a:t>LKK</a:t>
            </a:r>
            <a:endParaRPr lang="en-US">
              <a:latin typeface="NanumGothicExtraBold" panose="020D0904000000000000" pitchFamily="50" charset="-127"/>
              <a:ea typeface="NanumGothicExtraBold" panose="020D0904000000000000" pitchFamily="50" charset="-127"/>
            </a:endParaRPr>
          </a:p>
        </p:txBody>
      </p:sp>
      <p:sp>
        <p:nvSpPr>
          <p:cNvPr id="15" name="Object 45">
            <a:extLst>
              <a:ext uri="{FF2B5EF4-FFF2-40B4-BE49-F238E27FC236}">
                <a16:creationId xmlns:a16="http://schemas.microsoft.com/office/drawing/2014/main" id="{F033BC6C-CD3C-1428-3AC0-CA0E907361B4}"/>
              </a:ext>
            </a:extLst>
          </p:cNvPr>
          <p:cNvSpPr txBox="1"/>
          <p:nvPr/>
        </p:nvSpPr>
        <p:spPr>
          <a:xfrm>
            <a:off x="11950718" y="8963733"/>
            <a:ext cx="676926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>
                <a:latin typeface="NanumGothicExtraBold" panose="020D0904000000000000" pitchFamily="50" charset="-127"/>
                <a:ea typeface="NanumGothicExtraBold" panose="020D0904000000000000" pitchFamily="50" charset="-127"/>
              </a:rPr>
              <a:t>99</a:t>
            </a:r>
            <a:endParaRPr lang="en-US">
              <a:latin typeface="NanumGothicExtraBold" panose="020D0904000000000000" pitchFamily="50" charset="-127"/>
              <a:ea typeface="NanumGothicExtraBold" panose="020D0904000000000000" pitchFamily="50" charset="-127"/>
            </a:endParaRPr>
          </a:p>
        </p:txBody>
      </p:sp>
      <p:pic>
        <p:nvPicPr>
          <p:cNvPr id="23" name="그림 22" descr="원, 로고, 그래픽, 스크린샷이(가) 표시된 사진&#10;&#10;자동 생성된 설명">
            <a:extLst>
              <a:ext uri="{FF2B5EF4-FFF2-40B4-BE49-F238E27FC236}">
                <a16:creationId xmlns:a16="http://schemas.microsoft.com/office/drawing/2014/main" id="{83E5DF2B-16F1-A533-27CE-F894EC8906A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573" y="2907372"/>
            <a:ext cx="3696628" cy="3696628"/>
          </a:xfrm>
          <a:prstGeom prst="rect">
            <a:avLst/>
          </a:prstGeom>
        </p:spPr>
      </p:pic>
      <p:pic>
        <p:nvPicPr>
          <p:cNvPr id="25" name="그림 24" descr="원, 그래픽, 텍스트, 스크린샷이(가) 표시된 사진&#10;&#10;자동 생성된 설명">
            <a:extLst>
              <a:ext uri="{FF2B5EF4-FFF2-40B4-BE49-F238E27FC236}">
                <a16:creationId xmlns:a16="http://schemas.microsoft.com/office/drawing/2014/main" id="{4B811CD1-6630-F1FB-3D14-8B6815255FB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5854" y="2862817"/>
            <a:ext cx="3741183" cy="3741183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EA64016C-7DD7-AEE6-46AE-995840271F6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00556" y="7527794"/>
            <a:ext cx="7669433" cy="153022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5F64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67271" y="619955"/>
            <a:ext cx="17151173" cy="9045804"/>
            <a:chOff x="567271" y="619955"/>
            <a:chExt cx="17151173" cy="904580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67271" y="619955"/>
              <a:ext cx="17151173" cy="904580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878161" y="1160698"/>
            <a:ext cx="4813474" cy="1109481"/>
            <a:chOff x="6878161" y="1160698"/>
            <a:chExt cx="4813474" cy="11094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78161" y="1160698"/>
              <a:ext cx="4813474" cy="11094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69619" y="7665599"/>
            <a:ext cx="3387483" cy="2828665"/>
            <a:chOff x="15764" y="7393995"/>
            <a:chExt cx="3387483" cy="282866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764" y="7393995"/>
              <a:ext cx="3387483" cy="2828665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6050567" y="1274048"/>
            <a:ext cx="6523370" cy="132417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5000">
                <a:solidFill>
                  <a:srgbClr val="000000"/>
                </a:solidFill>
                <a:latin typeface="NanumGothicExtraBold" pitchFamily="34" charset="0"/>
                <a:cs typeface="NanumGothicExtraBold" pitchFamily="34" charset="0"/>
              </a:rPr>
              <a:t>프로젝트 소개</a:t>
            </a:r>
            <a:endParaRPr 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1A683F7-171E-A838-B475-2A574B9B95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04781" y="2937506"/>
            <a:ext cx="7795658" cy="4410701"/>
          </a:xfrm>
          <a:prstGeom prst="rect">
            <a:avLst/>
          </a:prstGeom>
        </p:spPr>
      </p:pic>
      <p:pic>
        <p:nvPicPr>
          <p:cNvPr id="4" name="그림 3" descr="텍스트, 스크린샷, 소프트웨어, 폰트이(가) 표시된 사진&#10;&#10;자동 생성된 설명">
            <a:extLst>
              <a:ext uri="{FF2B5EF4-FFF2-40B4-BE49-F238E27FC236}">
                <a16:creationId xmlns:a16="http://schemas.microsoft.com/office/drawing/2014/main" id="{B1938902-1E41-826A-662C-6602A8325344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430"/>
          <a:stretch/>
        </p:blipFill>
        <p:spPr>
          <a:xfrm>
            <a:off x="1064985" y="2639166"/>
            <a:ext cx="8853844" cy="4860114"/>
          </a:xfrm>
          <a:prstGeom prst="rect">
            <a:avLst/>
          </a:prstGeom>
        </p:spPr>
      </p:pic>
      <p:sp>
        <p:nvSpPr>
          <p:cNvPr id="7" name="Object 45">
            <a:extLst>
              <a:ext uri="{FF2B5EF4-FFF2-40B4-BE49-F238E27FC236}">
                <a16:creationId xmlns:a16="http://schemas.microsoft.com/office/drawing/2014/main" id="{BDA45F00-3742-1708-1EB2-D5E18C6765AE}"/>
              </a:ext>
            </a:extLst>
          </p:cNvPr>
          <p:cNvSpPr txBox="1"/>
          <p:nvPr/>
        </p:nvSpPr>
        <p:spPr>
          <a:xfrm>
            <a:off x="1069986" y="7669768"/>
            <a:ext cx="676926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>
                <a:latin typeface="NanumGothicExtraBold" panose="020D0904000000000000" pitchFamily="50" charset="-127"/>
                <a:ea typeface="NanumGothicExtraBold" panose="020D0904000000000000" pitchFamily="50" charset="-127"/>
              </a:rPr>
              <a:t>LKK</a:t>
            </a:r>
            <a:endParaRPr lang="en-US">
              <a:latin typeface="NanumGothicExtraBold" panose="020D0904000000000000" pitchFamily="50" charset="-127"/>
              <a:ea typeface="NanumGothicExtraBold" panose="020D0904000000000000" pitchFamily="50" charset="-127"/>
            </a:endParaRPr>
          </a:p>
        </p:txBody>
      </p:sp>
      <p:sp>
        <p:nvSpPr>
          <p:cNvPr id="8" name="Object 45">
            <a:extLst>
              <a:ext uri="{FF2B5EF4-FFF2-40B4-BE49-F238E27FC236}">
                <a16:creationId xmlns:a16="http://schemas.microsoft.com/office/drawing/2014/main" id="{3D8274C8-4E54-EEBE-D578-293CED22267B}"/>
              </a:ext>
            </a:extLst>
          </p:cNvPr>
          <p:cNvSpPr txBox="1"/>
          <p:nvPr/>
        </p:nvSpPr>
        <p:spPr>
          <a:xfrm>
            <a:off x="3625584" y="8397853"/>
            <a:ext cx="676926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>
                <a:latin typeface="NanumGothicExtraBold" panose="020D0904000000000000" pitchFamily="50" charset="-127"/>
                <a:ea typeface="NanumGothicExtraBold" panose="020D0904000000000000" pitchFamily="50" charset="-127"/>
              </a:rPr>
              <a:t>99</a:t>
            </a:r>
            <a:endParaRPr lang="en-US">
              <a:latin typeface="NanumGothicExtraBold" panose="020D0904000000000000" pitchFamily="50" charset="-127"/>
              <a:ea typeface="NanumGothicExtraBold" panose="020D0904000000000000" pitchFamily="50" charset="-127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5F64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67271" y="619955"/>
            <a:ext cx="17151173" cy="9045804"/>
            <a:chOff x="567271" y="619955"/>
            <a:chExt cx="17151173" cy="904580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67271" y="619955"/>
              <a:ext cx="17151173" cy="904580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527185" y="1273120"/>
            <a:ext cx="5562711" cy="1109481"/>
            <a:chOff x="6527187" y="1160698"/>
            <a:chExt cx="5562711" cy="11094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27187" y="1160698"/>
              <a:ext cx="5562711" cy="11094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088747" y="6794119"/>
            <a:ext cx="3300612" cy="3492881"/>
            <a:chOff x="14908912" y="6792833"/>
            <a:chExt cx="3300612" cy="349288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08912" y="6792833"/>
              <a:ext cx="3300612" cy="3492881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5526656" y="1444071"/>
            <a:ext cx="7563771" cy="132417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5000">
                <a:solidFill>
                  <a:srgbClr val="000000"/>
                </a:solidFill>
                <a:latin typeface="NanumGothicExtraBold" pitchFamily="34" charset="0"/>
                <a:cs typeface="NanumGothicExtraBold" pitchFamily="34" charset="0"/>
              </a:rPr>
              <a:t>개발 목적 및 동기</a:t>
            </a:r>
            <a:endParaRPr lang="en-US"/>
          </a:p>
        </p:txBody>
      </p:sp>
      <p:pic>
        <p:nvPicPr>
          <p:cNvPr id="2" name="그림 1" descr="블랙, 어둠이(가) 표시된 사진&#10;&#10;자동 생성된 설명">
            <a:extLst>
              <a:ext uri="{FF2B5EF4-FFF2-40B4-BE49-F238E27FC236}">
                <a16:creationId xmlns:a16="http://schemas.microsoft.com/office/drawing/2014/main" id="{4238DF9A-4042-6CD3-EFF6-C614BA382C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07424" y="3608213"/>
            <a:ext cx="8994184" cy="3870095"/>
          </a:xfrm>
          <a:prstGeom prst="rect">
            <a:avLst/>
          </a:prstGeom>
        </p:spPr>
      </p:pic>
      <p:pic>
        <p:nvPicPr>
          <p:cNvPr id="985" name="그림 984">
            <a:extLst>
              <a:ext uri="{FF2B5EF4-FFF2-40B4-BE49-F238E27FC236}">
                <a16:creationId xmlns:a16="http://schemas.microsoft.com/office/drawing/2014/main" id="{603DCCCF-01E3-01E6-44A7-7EC756E6AD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4630" y="3548563"/>
            <a:ext cx="8052794" cy="387009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F64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67271" y="619955"/>
            <a:ext cx="17151173" cy="9045804"/>
            <a:chOff x="567271" y="619955"/>
            <a:chExt cx="17151173" cy="904580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7271" y="619955"/>
              <a:ext cx="17151173" cy="904580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065128" y="1097228"/>
            <a:ext cx="5562711" cy="1109481"/>
            <a:chOff x="6527187" y="1160698"/>
            <a:chExt cx="5562711" cy="11094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527187" y="1160698"/>
              <a:ext cx="5562711" cy="1109481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5064599" y="1246460"/>
            <a:ext cx="7563771" cy="132417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5000" err="1">
                <a:solidFill>
                  <a:srgbClr val="000000"/>
                </a:solidFill>
                <a:latin typeface="NanumGothicExtraBold" pitchFamily="34" charset="0"/>
                <a:cs typeface="NanumGothicExtraBold" pitchFamily="34" charset="0"/>
              </a:rPr>
              <a:t>개발</a:t>
            </a:r>
            <a:r>
              <a:rPr lang="en-US" sz="5000">
                <a:solidFill>
                  <a:srgbClr val="000000"/>
                </a:solidFill>
                <a:latin typeface="NanumGothicExtraBold" pitchFamily="34" charset="0"/>
                <a:cs typeface="NanumGothicExtraBold" pitchFamily="34" charset="0"/>
              </a:rPr>
              <a:t> </a:t>
            </a:r>
            <a:r>
              <a:rPr lang="en-US" sz="5000" err="1">
                <a:solidFill>
                  <a:srgbClr val="000000"/>
                </a:solidFill>
                <a:latin typeface="NanumGothicExtraBold" pitchFamily="34" charset="0"/>
                <a:cs typeface="NanumGothicExtraBold" pitchFamily="34" charset="0"/>
              </a:rPr>
              <a:t>내용</a:t>
            </a:r>
            <a:endParaRPr lang="en-US"/>
          </a:p>
        </p:txBody>
      </p:sp>
      <p:grpSp>
        <p:nvGrpSpPr>
          <p:cNvPr id="1003" name="그룹 1003"/>
          <p:cNvGrpSpPr/>
          <p:nvPr/>
        </p:nvGrpSpPr>
        <p:grpSpPr>
          <a:xfrm>
            <a:off x="-2209800" y="6550356"/>
            <a:ext cx="3601049" cy="3716311"/>
            <a:chOff x="-78818" y="6550356"/>
            <a:chExt cx="3601049" cy="371631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78818" y="6550356"/>
              <a:ext cx="3601049" cy="3716311"/>
            </a:xfrm>
            <a:prstGeom prst="rect">
              <a:avLst/>
            </a:prstGeom>
          </p:spPr>
        </p:pic>
      </p:grpSp>
      <p:pic>
        <p:nvPicPr>
          <p:cNvPr id="4" name="그림 3" descr="텍스트, 스크린샷, 폰트, 컴퓨터 아이콘이(가) 표시된 사진&#10;&#10;자동 생성된 설명">
            <a:extLst>
              <a:ext uri="{FF2B5EF4-FFF2-40B4-BE49-F238E27FC236}">
                <a16:creationId xmlns:a16="http://schemas.microsoft.com/office/drawing/2014/main" id="{501376AC-AE69-15C4-8D26-8C3691AE5B7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1037" y="2227649"/>
            <a:ext cx="6193094" cy="7053245"/>
          </a:xfrm>
          <a:prstGeom prst="rect">
            <a:avLst/>
          </a:prstGeom>
        </p:spPr>
      </p:pic>
      <p:pic>
        <p:nvPicPr>
          <p:cNvPr id="2" name="그림 1" descr="텍스트, 스크린샷, 도표이(가) 표시된 사진&#10;&#10;자동 생성된 설명">
            <a:extLst>
              <a:ext uri="{FF2B5EF4-FFF2-40B4-BE49-F238E27FC236}">
                <a16:creationId xmlns:a16="http://schemas.microsoft.com/office/drawing/2014/main" id="{51020C98-EFD8-3316-015E-A046FF313A0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62302" y="2833214"/>
            <a:ext cx="9034423" cy="575479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146853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F64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67271" y="619955"/>
            <a:ext cx="17151173" cy="9045804"/>
            <a:chOff x="567271" y="619955"/>
            <a:chExt cx="17151173" cy="904580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7271" y="619955"/>
              <a:ext cx="17151173" cy="904580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065124" y="947580"/>
            <a:ext cx="5562711" cy="1109481"/>
            <a:chOff x="6527187" y="1160698"/>
            <a:chExt cx="5562711" cy="11094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527187" y="1160698"/>
              <a:ext cx="5562711" cy="1109481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5064595" y="1090656"/>
            <a:ext cx="7563771" cy="86177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5000" err="1">
                <a:solidFill>
                  <a:srgbClr val="000000"/>
                </a:solidFill>
                <a:latin typeface="NanumGothicExtraBold"/>
                <a:ea typeface="NanumGothicExtraBold"/>
                <a:cs typeface="NanumGothicExtraBold" pitchFamily="34" charset="0"/>
              </a:rPr>
              <a:t>개발</a:t>
            </a:r>
            <a:r>
              <a:rPr lang="en-US" sz="5000">
                <a:solidFill>
                  <a:srgbClr val="000000"/>
                </a:solidFill>
                <a:latin typeface="NanumGothicExtraBold"/>
                <a:ea typeface="NanumGothicExtraBold"/>
                <a:cs typeface="NanumGothicExtraBold" pitchFamily="34" charset="0"/>
              </a:rPr>
              <a:t> </a:t>
            </a:r>
            <a:r>
              <a:rPr lang="en-US" sz="5000" err="1">
                <a:solidFill>
                  <a:srgbClr val="000000"/>
                </a:solidFill>
                <a:latin typeface="NanumGothicExtraBold"/>
                <a:ea typeface="NanumGothicExtraBold"/>
                <a:cs typeface="NanumGothicExtraBold" pitchFamily="34" charset="0"/>
              </a:rPr>
              <a:t>내용</a:t>
            </a:r>
            <a:r>
              <a:rPr lang="en-US" sz="5000">
                <a:solidFill>
                  <a:srgbClr val="000000"/>
                </a:solidFill>
                <a:latin typeface="NanumGothicExtraBold"/>
                <a:ea typeface="NanumGothicExtraBold"/>
                <a:cs typeface="NanumGothicExtraBold" pitchFamily="34" charset="0"/>
              </a:rPr>
              <a:t> - WEB</a:t>
            </a:r>
            <a:endParaRPr lang="en-US"/>
          </a:p>
        </p:txBody>
      </p:sp>
      <p:grpSp>
        <p:nvGrpSpPr>
          <p:cNvPr id="1003" name="그룹 1003"/>
          <p:cNvGrpSpPr/>
          <p:nvPr/>
        </p:nvGrpSpPr>
        <p:grpSpPr>
          <a:xfrm>
            <a:off x="-1182784" y="6550356"/>
            <a:ext cx="3601049" cy="3716311"/>
            <a:chOff x="-78818" y="6550356"/>
            <a:chExt cx="3601049" cy="371631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78818" y="6550356"/>
              <a:ext cx="3601049" cy="3716311"/>
            </a:xfrm>
            <a:prstGeom prst="rect">
              <a:avLst/>
            </a:prstGeom>
          </p:spPr>
        </p:pic>
      </p:grpSp>
      <p:pic>
        <p:nvPicPr>
          <p:cNvPr id="19" name="그림 18">
            <a:extLst>
              <a:ext uri="{FF2B5EF4-FFF2-40B4-BE49-F238E27FC236}">
                <a16:creationId xmlns:a16="http://schemas.microsoft.com/office/drawing/2014/main" id="{E4BD09DF-0990-902E-BFA7-7FBD8649F8D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11375" y="2346643"/>
            <a:ext cx="6324600" cy="310600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3F45D31D-498A-F92E-33CD-1AA2CB2BB06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21913" y="4293429"/>
            <a:ext cx="6324600" cy="310600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387B05E7-841F-7CC2-5FE3-CC3ED3FA743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95400" y="2339140"/>
            <a:ext cx="6355154" cy="312101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E38B1DF-7CB1-39F1-09A3-EBB2626FD4DE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25713" y="4279315"/>
            <a:ext cx="6324600" cy="310600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9E2B85E6-BEA7-6EC2-CB5C-F5A919287B25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640338" y="6220799"/>
            <a:ext cx="6324600" cy="308501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3321C69-0115-CF41-53F0-C83920A65C17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39187" y="6210300"/>
            <a:ext cx="5804813" cy="305740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938065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F64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67271" y="619955"/>
            <a:ext cx="17151173" cy="9045804"/>
            <a:chOff x="567271" y="619955"/>
            <a:chExt cx="17151173" cy="904580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7271" y="619955"/>
              <a:ext cx="17151173" cy="904580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065128" y="1097228"/>
            <a:ext cx="5562711" cy="1109481"/>
            <a:chOff x="6527187" y="1160698"/>
            <a:chExt cx="5562711" cy="11094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527187" y="1160698"/>
              <a:ext cx="5562711" cy="1109481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5064599" y="1246460"/>
            <a:ext cx="7563771" cy="86177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5000" err="1">
                <a:solidFill>
                  <a:srgbClr val="000000"/>
                </a:solidFill>
                <a:latin typeface="NanumGothicExtraBold"/>
                <a:ea typeface="NanumGothicExtraBold"/>
                <a:cs typeface="NanumGothicExtraBold" pitchFamily="34" charset="0"/>
              </a:rPr>
              <a:t>개발</a:t>
            </a:r>
            <a:r>
              <a:rPr lang="en-US" sz="5000">
                <a:solidFill>
                  <a:srgbClr val="000000"/>
                </a:solidFill>
                <a:latin typeface="NanumGothicExtraBold"/>
                <a:ea typeface="NanumGothicExtraBold"/>
                <a:cs typeface="NanumGothicExtraBold" pitchFamily="34" charset="0"/>
              </a:rPr>
              <a:t> </a:t>
            </a:r>
            <a:r>
              <a:rPr lang="en-US" sz="5000" err="1">
                <a:solidFill>
                  <a:srgbClr val="000000"/>
                </a:solidFill>
                <a:latin typeface="NanumGothicExtraBold"/>
                <a:ea typeface="NanumGothicExtraBold"/>
                <a:cs typeface="NanumGothicExtraBold" pitchFamily="34" charset="0"/>
              </a:rPr>
              <a:t>내용</a:t>
            </a:r>
            <a:r>
              <a:rPr lang="en-US" sz="5000">
                <a:solidFill>
                  <a:srgbClr val="000000"/>
                </a:solidFill>
                <a:latin typeface="NanumGothicExtraBold"/>
                <a:ea typeface="NanumGothicExtraBold"/>
                <a:cs typeface="NanumGothicExtraBold" pitchFamily="34" charset="0"/>
              </a:rPr>
              <a:t> - APP</a:t>
            </a:r>
            <a:endParaRPr lang="en-US"/>
          </a:p>
        </p:txBody>
      </p:sp>
      <p:grpSp>
        <p:nvGrpSpPr>
          <p:cNvPr id="1003" name="그룹 1003"/>
          <p:cNvGrpSpPr/>
          <p:nvPr/>
        </p:nvGrpSpPr>
        <p:grpSpPr>
          <a:xfrm>
            <a:off x="-2819400" y="6550356"/>
            <a:ext cx="3601049" cy="3716311"/>
            <a:chOff x="-78818" y="6550356"/>
            <a:chExt cx="3601049" cy="371631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78818" y="6550356"/>
              <a:ext cx="3601049" cy="3716311"/>
            </a:xfrm>
            <a:prstGeom prst="rect">
              <a:avLst/>
            </a:prstGeom>
          </p:spPr>
        </p:pic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2EAC4CC1-C961-6BD4-E288-43FE4C416BF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14813" y="2491940"/>
            <a:ext cx="1943999" cy="4320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C186B6A-A0D0-FF9B-78A5-1BEFC0601BD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21128" y="2491940"/>
            <a:ext cx="1943999" cy="43200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8986581-BB5F-006B-8BCB-FC5590FFC489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27443" y="2491940"/>
            <a:ext cx="1943999" cy="43200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058AEAB-0E58-EE73-10F9-DC623CFD5A9B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26062" y="4869772"/>
            <a:ext cx="1943999" cy="432000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9501901E-784A-F1A2-2FAA-10D8FEF4BAC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332377" y="4869772"/>
            <a:ext cx="1944000" cy="4320000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78282D23-E125-C68C-2564-944625DDAA0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896862" y="4897829"/>
            <a:ext cx="1944000" cy="4320000"/>
          </a:xfrm>
          <a:prstGeom prst="rect">
            <a:avLst/>
          </a:prstGeom>
        </p:spPr>
      </p:pic>
      <p:sp>
        <p:nvSpPr>
          <p:cNvPr id="30" name="Object 8">
            <a:extLst>
              <a:ext uri="{FF2B5EF4-FFF2-40B4-BE49-F238E27FC236}">
                <a16:creationId xmlns:a16="http://schemas.microsoft.com/office/drawing/2014/main" id="{EF69EA4F-4759-BDF6-B750-C6D798A5C658}"/>
              </a:ext>
            </a:extLst>
          </p:cNvPr>
          <p:cNvSpPr txBox="1"/>
          <p:nvPr/>
        </p:nvSpPr>
        <p:spPr>
          <a:xfrm>
            <a:off x="1282712" y="7195646"/>
            <a:ext cx="7563771" cy="86177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5000">
                <a:solidFill>
                  <a:srgbClr val="000000"/>
                </a:solidFill>
                <a:latin typeface="NanumGothicExtraBold"/>
                <a:ea typeface="NanumGothicExtraBold"/>
                <a:cs typeface="NanumGothicExtraBold" pitchFamily="34" charset="0"/>
              </a:rPr>
              <a:t>로그인</a:t>
            </a:r>
            <a:r>
              <a:rPr lang="en-US" altLang="ko-KR" sz="5000">
                <a:solidFill>
                  <a:srgbClr val="000000"/>
                </a:solidFill>
                <a:latin typeface="NanumGothicExtraBold"/>
                <a:ea typeface="NanumGothicExtraBold"/>
                <a:cs typeface="NanumGothicExtraBold" pitchFamily="34" charset="0"/>
              </a:rPr>
              <a:t>, </a:t>
            </a:r>
            <a:r>
              <a:rPr lang="ko-KR" altLang="en-US" sz="5000">
                <a:solidFill>
                  <a:srgbClr val="000000"/>
                </a:solidFill>
                <a:latin typeface="NanumGothicExtraBold"/>
                <a:ea typeface="NanumGothicExtraBold"/>
                <a:cs typeface="NanumGothicExtraBold" pitchFamily="34" charset="0"/>
              </a:rPr>
              <a:t>회원가입</a:t>
            </a:r>
            <a:endParaRPr lang="en-US"/>
          </a:p>
        </p:txBody>
      </p:sp>
      <p:sp>
        <p:nvSpPr>
          <p:cNvPr id="31" name="Object 8">
            <a:extLst>
              <a:ext uri="{FF2B5EF4-FFF2-40B4-BE49-F238E27FC236}">
                <a16:creationId xmlns:a16="http://schemas.microsoft.com/office/drawing/2014/main" id="{0AF9C279-ACBE-A8F8-7D3A-4D77C6505E50}"/>
              </a:ext>
            </a:extLst>
          </p:cNvPr>
          <p:cNvSpPr txBox="1"/>
          <p:nvPr/>
        </p:nvSpPr>
        <p:spPr>
          <a:xfrm>
            <a:off x="9451799" y="3396718"/>
            <a:ext cx="7563771" cy="86177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5000" err="1">
                <a:solidFill>
                  <a:srgbClr val="000000"/>
                </a:solidFill>
                <a:latin typeface="NanumGothicExtraBold"/>
                <a:ea typeface="NanumGothicExtraBold"/>
                <a:cs typeface="NanumGothicExtraBold" pitchFamily="34" charset="0"/>
              </a:rPr>
              <a:t>메인화면</a:t>
            </a:r>
            <a:r>
              <a:rPr lang="en-US" altLang="ko-KR" sz="5000">
                <a:solidFill>
                  <a:srgbClr val="000000"/>
                </a:solidFill>
                <a:latin typeface="NanumGothicExtraBold"/>
                <a:ea typeface="NanumGothicExtraBold"/>
                <a:cs typeface="NanumGothicExtraBold" pitchFamily="34" charset="0"/>
              </a:rPr>
              <a:t>, </a:t>
            </a:r>
            <a:r>
              <a:rPr lang="ko-KR" altLang="en-US" sz="5000">
                <a:solidFill>
                  <a:srgbClr val="000000"/>
                </a:solidFill>
                <a:latin typeface="NanumGothicExtraBold"/>
                <a:ea typeface="NanumGothicExtraBold"/>
                <a:cs typeface="NanumGothicExtraBold" pitchFamily="34" charset="0"/>
              </a:rPr>
              <a:t>마이페이지</a:t>
            </a:r>
            <a:endParaRPr lang="en-US"/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6180E810-8F74-D44E-920C-4FEE287B0DE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77457" y="7497030"/>
            <a:ext cx="1464062" cy="1646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4522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F64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67271" y="619955"/>
            <a:ext cx="17151173" cy="9045804"/>
            <a:chOff x="567271" y="619955"/>
            <a:chExt cx="17151173" cy="904580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7271" y="619955"/>
              <a:ext cx="17151173" cy="904580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065128" y="1097228"/>
            <a:ext cx="5562711" cy="1109481"/>
            <a:chOff x="6527187" y="1160698"/>
            <a:chExt cx="5562711" cy="11094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527187" y="1160698"/>
              <a:ext cx="5562711" cy="1109481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5064599" y="1246460"/>
            <a:ext cx="7563771" cy="86177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5000" err="1">
                <a:solidFill>
                  <a:srgbClr val="000000"/>
                </a:solidFill>
                <a:latin typeface="NanumGothicExtraBold"/>
                <a:ea typeface="NanumGothicExtraBold"/>
                <a:cs typeface="NanumGothicExtraBold" pitchFamily="34" charset="0"/>
              </a:rPr>
              <a:t>개발</a:t>
            </a:r>
            <a:r>
              <a:rPr lang="en-US" sz="5000">
                <a:solidFill>
                  <a:srgbClr val="000000"/>
                </a:solidFill>
                <a:latin typeface="NanumGothicExtraBold"/>
                <a:ea typeface="NanumGothicExtraBold"/>
                <a:cs typeface="NanumGothicExtraBold" pitchFamily="34" charset="0"/>
              </a:rPr>
              <a:t> </a:t>
            </a:r>
            <a:r>
              <a:rPr lang="en-US" sz="5000" err="1">
                <a:solidFill>
                  <a:srgbClr val="000000"/>
                </a:solidFill>
                <a:latin typeface="NanumGothicExtraBold"/>
                <a:ea typeface="NanumGothicExtraBold"/>
                <a:cs typeface="NanumGothicExtraBold" pitchFamily="34" charset="0"/>
              </a:rPr>
              <a:t>내용</a:t>
            </a:r>
            <a:r>
              <a:rPr lang="en-US" sz="5000">
                <a:solidFill>
                  <a:srgbClr val="000000"/>
                </a:solidFill>
                <a:latin typeface="NanumGothicExtraBold"/>
                <a:ea typeface="NanumGothicExtraBold"/>
                <a:cs typeface="NanumGothicExtraBold" pitchFamily="34" charset="0"/>
              </a:rPr>
              <a:t> - APP</a:t>
            </a:r>
            <a:endParaRPr lang="en-US"/>
          </a:p>
        </p:txBody>
      </p:sp>
      <p:grpSp>
        <p:nvGrpSpPr>
          <p:cNvPr id="1003" name="그룹 1003"/>
          <p:cNvGrpSpPr/>
          <p:nvPr/>
        </p:nvGrpSpPr>
        <p:grpSpPr>
          <a:xfrm>
            <a:off x="-2819400" y="6550356"/>
            <a:ext cx="3601049" cy="3716311"/>
            <a:chOff x="-78818" y="6550356"/>
            <a:chExt cx="3601049" cy="371631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78818" y="6550356"/>
              <a:ext cx="3601049" cy="3716311"/>
            </a:xfrm>
            <a:prstGeom prst="rect">
              <a:avLst/>
            </a:prstGeom>
          </p:spPr>
        </p:pic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72610A69-0686-7065-917F-0F15C9D121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90392" y="2496967"/>
            <a:ext cx="1944000" cy="43200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A417817-A516-FC2C-60CB-DA51DC8EBC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86788" y="4775433"/>
            <a:ext cx="1944000" cy="432000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77DEBD1F-0DE9-CF04-F07E-0B76E0D7565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67100" y="4720540"/>
            <a:ext cx="1944000" cy="432000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548736C0-4FB4-9170-99DA-88A8AC8B84A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309608" y="2496967"/>
            <a:ext cx="1944000" cy="4320000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DE9D13D9-96AC-EB82-F88A-902C5EAE1C6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974943" y="2496967"/>
            <a:ext cx="1944000" cy="4320000"/>
          </a:xfrm>
          <a:prstGeom prst="rect">
            <a:avLst/>
          </a:prstGeom>
        </p:spPr>
      </p:pic>
      <p:sp>
        <p:nvSpPr>
          <p:cNvPr id="2" name="Object 8">
            <a:extLst>
              <a:ext uri="{FF2B5EF4-FFF2-40B4-BE49-F238E27FC236}">
                <a16:creationId xmlns:a16="http://schemas.microsoft.com/office/drawing/2014/main" id="{D26BB325-57D6-2615-ABA1-599603D7A47F}"/>
              </a:ext>
            </a:extLst>
          </p:cNvPr>
          <p:cNvSpPr txBox="1"/>
          <p:nvPr/>
        </p:nvSpPr>
        <p:spPr>
          <a:xfrm>
            <a:off x="-668315" y="7135162"/>
            <a:ext cx="7563771" cy="163121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5000">
                <a:solidFill>
                  <a:srgbClr val="000000"/>
                </a:solidFill>
                <a:latin typeface="NanumGothicExtraBold"/>
                <a:ea typeface="NanumGothicExtraBold"/>
              </a:rPr>
              <a:t>카메라로</a:t>
            </a:r>
            <a:endParaRPr lang="en-US" altLang="ko-KR" sz="5000">
              <a:solidFill>
                <a:srgbClr val="000000"/>
              </a:solidFill>
              <a:latin typeface="NanumGothicExtraBold"/>
              <a:ea typeface="NanumGothicExtraBold"/>
            </a:endParaRPr>
          </a:p>
          <a:p>
            <a:pPr algn="ctr"/>
            <a:r>
              <a:rPr lang="ko-KR" altLang="en-US" sz="5000">
                <a:solidFill>
                  <a:srgbClr val="000000"/>
                </a:solidFill>
                <a:latin typeface="NanumGothicExtraBold"/>
                <a:ea typeface="NanumGothicExtraBold"/>
              </a:rPr>
              <a:t>기자재 인식</a:t>
            </a:r>
            <a:endParaRPr lang="en-US"/>
          </a:p>
        </p:txBody>
      </p:sp>
      <p:sp>
        <p:nvSpPr>
          <p:cNvPr id="5" name="Object 8">
            <a:extLst>
              <a:ext uri="{FF2B5EF4-FFF2-40B4-BE49-F238E27FC236}">
                <a16:creationId xmlns:a16="http://schemas.microsoft.com/office/drawing/2014/main" id="{5B52BD7C-B4E0-33BE-092E-A48B35870565}"/>
              </a:ext>
            </a:extLst>
          </p:cNvPr>
          <p:cNvSpPr txBox="1"/>
          <p:nvPr/>
        </p:nvSpPr>
        <p:spPr>
          <a:xfrm>
            <a:off x="4221393" y="3339728"/>
            <a:ext cx="7563771" cy="86177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5000">
                <a:solidFill>
                  <a:srgbClr val="000000"/>
                </a:solidFill>
                <a:latin typeface="NanumGothicExtraBold"/>
                <a:ea typeface="NanumGothicExtraBold"/>
                <a:cs typeface="NanumGothicExtraBold" pitchFamily="34" charset="0"/>
              </a:rPr>
              <a:t>대여</a:t>
            </a:r>
            <a:r>
              <a:rPr lang="en-US" altLang="ko-KR" sz="5000">
                <a:solidFill>
                  <a:srgbClr val="000000"/>
                </a:solidFill>
                <a:latin typeface="NanumGothicExtraBold"/>
                <a:ea typeface="NanumGothicExtraBold"/>
                <a:cs typeface="NanumGothicExtraBold" pitchFamily="34" charset="0"/>
              </a:rPr>
              <a:t>, </a:t>
            </a:r>
            <a:r>
              <a:rPr lang="ko-KR" altLang="en-US" sz="5000">
                <a:solidFill>
                  <a:srgbClr val="000000"/>
                </a:solidFill>
                <a:latin typeface="NanumGothicExtraBold"/>
                <a:ea typeface="NanumGothicExtraBold"/>
                <a:cs typeface="NanumGothicExtraBold" pitchFamily="34" charset="0"/>
              </a:rPr>
              <a:t>반납 리스트</a:t>
            </a:r>
            <a:endParaRPr lang="en-US"/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82D2A4EF-5BFF-BBE8-1D3A-C0F69F02B2B1}"/>
              </a:ext>
            </a:extLst>
          </p:cNvPr>
          <p:cNvSpPr txBox="1"/>
          <p:nvPr/>
        </p:nvSpPr>
        <p:spPr>
          <a:xfrm>
            <a:off x="10845577" y="7258247"/>
            <a:ext cx="7563771" cy="163121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5000">
                <a:solidFill>
                  <a:srgbClr val="000000"/>
                </a:solidFill>
                <a:latin typeface="NanumGothicExtraBold"/>
                <a:ea typeface="NanumGothicExtraBold"/>
                <a:cs typeface="NanumGothicExtraBold" pitchFamily="34" charset="0"/>
              </a:rPr>
              <a:t>대여</a:t>
            </a:r>
            <a:r>
              <a:rPr lang="en-US" altLang="ko-KR" sz="5000">
                <a:solidFill>
                  <a:srgbClr val="000000"/>
                </a:solidFill>
                <a:latin typeface="NanumGothicExtraBold"/>
                <a:ea typeface="NanumGothicExtraBold"/>
                <a:cs typeface="NanumGothicExtraBold" pitchFamily="34" charset="0"/>
              </a:rPr>
              <a:t>, </a:t>
            </a:r>
            <a:r>
              <a:rPr lang="ko-KR" altLang="en-US" sz="5000">
                <a:solidFill>
                  <a:srgbClr val="000000"/>
                </a:solidFill>
                <a:latin typeface="NanumGothicExtraBold"/>
                <a:ea typeface="NanumGothicExtraBold"/>
                <a:cs typeface="NanumGothicExtraBold" pitchFamily="34" charset="0"/>
              </a:rPr>
              <a:t>반납</a:t>
            </a:r>
            <a:endParaRPr lang="en-US" altLang="ko-KR" sz="5000">
              <a:solidFill>
                <a:srgbClr val="000000"/>
              </a:solidFill>
              <a:latin typeface="NanumGothicExtraBold"/>
              <a:ea typeface="NanumGothicExtraBold"/>
              <a:cs typeface="NanumGothicExtraBold" pitchFamily="34" charset="0"/>
            </a:endParaRPr>
          </a:p>
          <a:p>
            <a:pPr algn="ctr"/>
            <a:r>
              <a:rPr lang="ko-KR" altLang="en-US" sz="5000">
                <a:solidFill>
                  <a:srgbClr val="000000"/>
                </a:solidFill>
                <a:latin typeface="NanumGothicExtraBold"/>
                <a:ea typeface="NanumGothicExtraBold"/>
              </a:rPr>
              <a:t>상세 화면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8663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195</Words>
  <Application>Microsoft Office PowerPoint</Application>
  <PresentationFormat>사용자 지정</PresentationFormat>
  <Paragraphs>55</Paragraphs>
  <Slides>11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21" baseType="lpstr">
      <vt:lpstr>NanumGothicExtraBold</vt:lpstr>
      <vt:lpstr>Noto Sans CJK KR Medium</vt:lpstr>
      <vt:lpstr>나눔고딕</vt:lpstr>
      <vt:lpstr>맑은 고딕</vt:lpstr>
      <vt:lpstr>Arial</vt:lpstr>
      <vt:lpstr>Calibri</vt:lpstr>
      <vt:lpstr>Source Sans Pro</vt:lpstr>
      <vt:lpstr>Wide Latin</vt:lpstr>
      <vt:lpstr>Wingdings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Justin Kim</cp:lastModifiedBy>
  <cp:revision>1</cp:revision>
  <dcterms:created xsi:type="dcterms:W3CDTF">2023-11-22T11:56:07Z</dcterms:created>
  <dcterms:modified xsi:type="dcterms:W3CDTF">2023-12-11T01:48:09Z</dcterms:modified>
</cp:coreProperties>
</file>